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7" r:id="rId2"/>
    <p:sldId id="326" r:id="rId3"/>
    <p:sldId id="318" r:id="rId4"/>
    <p:sldId id="319" r:id="rId5"/>
    <p:sldId id="320" r:id="rId6"/>
    <p:sldId id="321" r:id="rId7"/>
    <p:sldId id="322" r:id="rId8"/>
    <p:sldId id="323" r:id="rId9"/>
    <p:sldId id="327" r:id="rId10"/>
    <p:sldId id="328" r:id="rId11"/>
    <p:sldId id="329" r:id="rId12"/>
    <p:sldId id="325" r:id="rId13"/>
    <p:sldId id="330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4BE6C9-13AE-49A5-9F58-2AA89B1ECA68}" v="797" dt="2022-12-29T16:06:14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vern, John" userId="ea41a024-1425-4cb0-b6ac-619f2cbacfe0" providerId="ADAL" clId="{AF4BE6C9-13AE-49A5-9F58-2AA89B1ECA68}"/>
    <pc:docChg chg="undo custSel addSld delSld modSld sldOrd modShowInfo">
      <pc:chgData name="Severn, John" userId="ea41a024-1425-4cb0-b6ac-619f2cbacfe0" providerId="ADAL" clId="{AF4BE6C9-13AE-49A5-9F58-2AA89B1ECA68}" dt="2022-12-29T17:58:12.022" v="1770" actId="1037"/>
      <pc:docMkLst>
        <pc:docMk/>
      </pc:docMkLst>
      <pc:sldChg chg="addSp delSp modSp mod modTransition">
        <pc:chgData name="Severn, John" userId="ea41a024-1425-4cb0-b6ac-619f2cbacfe0" providerId="ADAL" clId="{AF4BE6C9-13AE-49A5-9F58-2AA89B1ECA68}" dt="2022-12-29T12:37:33.426" v="1412"/>
        <pc:sldMkLst>
          <pc:docMk/>
          <pc:sldMk cId="2371022238" sldId="317"/>
        </pc:sldMkLst>
        <pc:spChg chg="mod">
          <ac:chgData name="Severn, John" userId="ea41a024-1425-4cb0-b6ac-619f2cbacfe0" providerId="ADAL" clId="{AF4BE6C9-13AE-49A5-9F58-2AA89B1ECA68}" dt="2022-12-28T17:57:30.641" v="156" actId="1076"/>
          <ac:spMkLst>
            <pc:docMk/>
            <pc:sldMk cId="2371022238" sldId="317"/>
            <ac:spMk id="2" creationId="{1DE85C56-5D10-4344-A63F-EFB71277C284}"/>
          </ac:spMkLst>
        </pc:spChg>
        <pc:spChg chg="mod">
          <ac:chgData name="Severn, John" userId="ea41a024-1425-4cb0-b6ac-619f2cbacfe0" providerId="ADAL" clId="{AF4BE6C9-13AE-49A5-9F58-2AA89B1ECA68}" dt="2022-12-28T17:57:30.641" v="156" actId="1076"/>
          <ac:spMkLst>
            <pc:docMk/>
            <pc:sldMk cId="2371022238" sldId="317"/>
            <ac:spMk id="18" creationId="{B1B36246-3399-42B3-8152-1CFC4D8CCFA0}"/>
          </ac:spMkLst>
        </pc:spChg>
        <pc:spChg chg="add del mod">
          <ac:chgData name="Severn, John" userId="ea41a024-1425-4cb0-b6ac-619f2cbacfe0" providerId="ADAL" clId="{AF4BE6C9-13AE-49A5-9F58-2AA89B1ECA68}" dt="2022-12-22T12:16:57.590" v="15" actId="21"/>
          <ac:spMkLst>
            <pc:docMk/>
            <pc:sldMk cId="2371022238" sldId="317"/>
            <ac:spMk id="29" creationId="{70EF6D82-64B5-4971-8154-7A59DA096545}"/>
          </ac:spMkLst>
        </pc:spChg>
        <pc:spChg chg="add del">
          <ac:chgData name="Severn, John" userId="ea41a024-1425-4cb0-b6ac-619f2cbacfe0" providerId="ADAL" clId="{AF4BE6C9-13AE-49A5-9F58-2AA89B1ECA68}" dt="2022-12-22T12:16:25.691" v="10" actId="22"/>
          <ac:spMkLst>
            <pc:docMk/>
            <pc:sldMk cId="2371022238" sldId="317"/>
            <ac:spMk id="31" creationId="{FA8362BD-C8F8-4D9E-859B-CEBD72850A9C}"/>
          </ac:spMkLst>
        </pc:spChg>
        <pc:spChg chg="add del mod">
          <ac:chgData name="Severn, John" userId="ea41a024-1425-4cb0-b6ac-619f2cbacfe0" providerId="ADAL" clId="{AF4BE6C9-13AE-49A5-9F58-2AA89B1ECA68}" dt="2022-12-22T12:16:57.590" v="15" actId="21"/>
          <ac:spMkLst>
            <pc:docMk/>
            <pc:sldMk cId="2371022238" sldId="317"/>
            <ac:spMk id="32" creationId="{4DC06D51-BA12-4D0B-B69A-CE792D39352D}"/>
          </ac:spMkLst>
        </pc:spChg>
        <pc:grpChg chg="add del mod">
          <ac:chgData name="Severn, John" userId="ea41a024-1425-4cb0-b6ac-619f2cbacfe0" providerId="ADAL" clId="{AF4BE6C9-13AE-49A5-9F58-2AA89B1ECA68}" dt="2022-12-28T17:57:30.641" v="156" actId="1076"/>
          <ac:grpSpMkLst>
            <pc:docMk/>
            <pc:sldMk cId="2371022238" sldId="317"/>
            <ac:grpSpMk id="5" creationId="{16BE2A55-3DC2-4A25-AB32-6241E291DD13}"/>
          </ac:grpSpMkLst>
        </pc:grp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3" creationId="{3618677B-18DC-4812-8756-CC994E62A8CA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4" creationId="{5B988E61-4443-4BE1-A2BB-C3EFC52AEB0E}"/>
          </ac:picMkLst>
        </pc:picChg>
        <pc:picChg chg="add mod">
          <ac:chgData name="Severn, John" userId="ea41a024-1425-4cb0-b6ac-619f2cbacfe0" providerId="ADAL" clId="{AF4BE6C9-13AE-49A5-9F58-2AA89B1ECA68}" dt="2022-12-28T17:57:34.763" v="157" actId="1076"/>
          <ac:picMkLst>
            <pc:docMk/>
            <pc:sldMk cId="2371022238" sldId="317"/>
            <ac:picMk id="6" creationId="{9585D3F9-6EAF-4740-B6FC-9C081FEDF93C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9" creationId="{728A79CD-0FB7-462E-B9D6-582684D08E43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10" creationId="{F86D4A27-53BB-474C-94D2-D6D0A97603C9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11" creationId="{ADBD71A2-F986-4131-82E0-D12DC03C2CE6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20" creationId="{DEE3351E-339A-47BE-85DA-7733659DD7E7}"/>
          </ac:picMkLst>
        </pc:picChg>
        <pc:picChg chg="del mod">
          <ac:chgData name="Severn, John" userId="ea41a024-1425-4cb0-b6ac-619f2cbacfe0" providerId="ADAL" clId="{AF4BE6C9-13AE-49A5-9F58-2AA89B1ECA68}" dt="2022-12-28T17:47:57.465" v="102" actId="478"/>
          <ac:picMkLst>
            <pc:docMk/>
            <pc:sldMk cId="2371022238" sldId="317"/>
            <ac:picMk id="21" creationId="{F2C19FC8-B1E1-4F11-AAC6-D76407DC6923}"/>
          </ac:picMkLst>
        </pc:picChg>
        <pc:picChg chg="add del mod">
          <ac:chgData name="Severn, John" userId="ea41a024-1425-4cb0-b6ac-619f2cbacfe0" providerId="ADAL" clId="{AF4BE6C9-13AE-49A5-9F58-2AA89B1ECA68}" dt="2022-12-22T12:16:57.590" v="15" actId="21"/>
          <ac:picMkLst>
            <pc:docMk/>
            <pc:sldMk cId="2371022238" sldId="317"/>
            <ac:picMk id="22" creationId="{63D14A3D-FBA8-40F3-B26F-07F2579413F5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23" creationId="{6D30268E-1D9F-415B-87CB-1A8640E7FEA2}"/>
          </ac:picMkLst>
        </pc:picChg>
        <pc:picChg chg="add del mod">
          <ac:chgData name="Severn, John" userId="ea41a024-1425-4cb0-b6ac-619f2cbacfe0" providerId="ADAL" clId="{AF4BE6C9-13AE-49A5-9F58-2AA89B1ECA68}" dt="2022-12-22T12:16:57.590" v="15" actId="21"/>
          <ac:picMkLst>
            <pc:docMk/>
            <pc:sldMk cId="2371022238" sldId="317"/>
            <ac:picMk id="24" creationId="{2C93B7AD-D022-4F12-AF26-C93316AA6938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25" creationId="{4BAC2386-48AF-40DF-BF4C-DAE27F684FEE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26" creationId="{5B05ED12-C43D-48BB-BCA0-DA311BDE0CD4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27" creationId="{8BCE224C-ACE8-47B7-8AD1-707F8FE505F0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28" creationId="{603C4372-A2B0-4F8F-B281-E53A2133A0ED}"/>
          </ac:picMkLst>
        </pc:picChg>
        <pc:picChg chg="add del mod">
          <ac:chgData name="Severn, John" userId="ea41a024-1425-4cb0-b6ac-619f2cbacfe0" providerId="ADAL" clId="{AF4BE6C9-13AE-49A5-9F58-2AA89B1ECA68}" dt="2022-12-22T12:16:57.590" v="15" actId="21"/>
          <ac:picMkLst>
            <pc:docMk/>
            <pc:sldMk cId="2371022238" sldId="317"/>
            <ac:picMk id="30" creationId="{D7FDA82C-CDE5-4192-9DFE-CF9AF7E33A5C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41" creationId="{A8319B32-5414-4354-BCD8-152C81E87844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42" creationId="{6B50F5B1-085A-423F-9138-AD0CA5353FDA}"/>
          </ac:picMkLst>
        </pc:picChg>
        <pc:picChg chg="add mod">
          <ac:chgData name="Severn, John" userId="ea41a024-1425-4cb0-b6ac-619f2cbacfe0" providerId="ADAL" clId="{AF4BE6C9-13AE-49A5-9F58-2AA89B1ECA68}" dt="2022-12-28T17:57:46.335" v="161" actId="1038"/>
          <ac:picMkLst>
            <pc:docMk/>
            <pc:sldMk cId="2371022238" sldId="317"/>
            <ac:picMk id="1026" creationId="{70C36EA3-E0AB-4ED5-B28F-582103F41C67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1028" creationId="{8E30BEE5-73F5-4986-A25D-25CB020E2A33}"/>
          </ac:picMkLst>
        </pc:picChg>
        <pc:picChg chg="add mod">
          <ac:chgData name="Severn, John" userId="ea41a024-1425-4cb0-b6ac-619f2cbacfe0" providerId="ADAL" clId="{AF4BE6C9-13AE-49A5-9F58-2AA89B1ECA68}" dt="2022-12-28T17:57:38.536" v="158" actId="1076"/>
          <ac:picMkLst>
            <pc:docMk/>
            <pc:sldMk cId="2371022238" sldId="317"/>
            <ac:picMk id="1030" creationId="{A6D51085-A56F-426A-979F-A2BF08D8C4B1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1035" creationId="{239744AF-AEA1-4414-AC53-73D5A528B0E5}"/>
          </ac:picMkLst>
        </pc:picChg>
        <pc:picChg chg="mod">
          <ac:chgData name="Severn, John" userId="ea41a024-1425-4cb0-b6ac-619f2cbacfe0" providerId="ADAL" clId="{AF4BE6C9-13AE-49A5-9F58-2AA89B1ECA68}" dt="2022-12-28T17:57:30.641" v="156" actId="1076"/>
          <ac:picMkLst>
            <pc:docMk/>
            <pc:sldMk cId="2371022238" sldId="317"/>
            <ac:picMk id="1037" creationId="{D3342277-74BB-4713-934C-99D4A8E2357E}"/>
          </ac:picMkLst>
        </pc:picChg>
      </pc:sldChg>
      <pc:sldChg chg="addSp delSp modSp new mod modTransition">
        <pc:chgData name="Severn, John" userId="ea41a024-1425-4cb0-b6ac-619f2cbacfe0" providerId="ADAL" clId="{AF4BE6C9-13AE-49A5-9F58-2AA89B1ECA68}" dt="2022-12-29T16:03:57.385" v="1756" actId="14100"/>
        <pc:sldMkLst>
          <pc:docMk/>
          <pc:sldMk cId="2843732760" sldId="318"/>
        </pc:sldMkLst>
        <pc:spChg chg="add mod">
          <ac:chgData name="Severn, John" userId="ea41a024-1425-4cb0-b6ac-619f2cbacfe0" providerId="ADAL" clId="{AF4BE6C9-13AE-49A5-9F58-2AA89B1ECA68}" dt="2022-12-22T12:18:37.897" v="42" actId="1076"/>
          <ac:spMkLst>
            <pc:docMk/>
            <pc:sldMk cId="2843732760" sldId="318"/>
            <ac:spMk id="6" creationId="{4CF928BE-0932-45EC-A0BB-1B5A07B51B47}"/>
          </ac:spMkLst>
        </pc:spChg>
        <pc:spChg chg="add mod">
          <ac:chgData name="Severn, John" userId="ea41a024-1425-4cb0-b6ac-619f2cbacfe0" providerId="ADAL" clId="{AF4BE6C9-13AE-49A5-9F58-2AA89B1ECA68}" dt="2022-12-29T12:56:59.621" v="1585" actId="1038"/>
          <ac:spMkLst>
            <pc:docMk/>
            <pc:sldMk cId="2843732760" sldId="318"/>
            <ac:spMk id="8" creationId="{80641B46-1F7D-48D5-B892-468ECCC8D14D}"/>
          </ac:spMkLst>
        </pc:spChg>
        <pc:spChg chg="add mod">
          <ac:chgData name="Severn, John" userId="ea41a024-1425-4cb0-b6ac-619f2cbacfe0" providerId="ADAL" clId="{AF4BE6C9-13AE-49A5-9F58-2AA89B1ECA68}" dt="2022-12-22T12:20:37.703" v="66" actId="20577"/>
          <ac:spMkLst>
            <pc:docMk/>
            <pc:sldMk cId="2843732760" sldId="318"/>
            <ac:spMk id="12" creationId="{DA9C14A4-C9AA-4DDF-9955-5137B0F08AF6}"/>
          </ac:spMkLst>
        </pc:spChg>
        <pc:spChg chg="add mod">
          <ac:chgData name="Severn, John" userId="ea41a024-1425-4cb0-b6ac-619f2cbacfe0" providerId="ADAL" clId="{AF4BE6C9-13AE-49A5-9F58-2AA89B1ECA68}" dt="2022-12-29T12:56:52.387" v="1563" actId="1037"/>
          <ac:spMkLst>
            <pc:docMk/>
            <pc:sldMk cId="2843732760" sldId="318"/>
            <ac:spMk id="14" creationId="{F3E63AEE-2D0E-43F8-8CFE-8CDAC5F2ECC2}"/>
          </ac:spMkLst>
        </pc:spChg>
        <pc:grpChg chg="add mod">
          <ac:chgData name="Severn, John" userId="ea41a024-1425-4cb0-b6ac-619f2cbacfe0" providerId="ADAL" clId="{AF4BE6C9-13AE-49A5-9F58-2AA89B1ECA68}" dt="2022-12-22T12:18:31.727" v="40" actId="1076"/>
          <ac:grpSpMkLst>
            <pc:docMk/>
            <pc:sldMk cId="2843732760" sldId="318"/>
            <ac:grpSpMk id="11" creationId="{7B57CB2F-26FF-4E75-B8A9-6E68464AB7B6}"/>
          </ac:grpSpMkLst>
        </pc:grpChg>
        <pc:grpChg chg="add mod">
          <ac:chgData name="Severn, John" userId="ea41a024-1425-4cb0-b6ac-619f2cbacfe0" providerId="ADAL" clId="{AF4BE6C9-13AE-49A5-9F58-2AA89B1ECA68}" dt="2022-12-22T12:21:34.709" v="71" actId="1076"/>
          <ac:grpSpMkLst>
            <pc:docMk/>
            <pc:sldMk cId="2843732760" sldId="318"/>
            <ac:grpSpMk id="15" creationId="{4ED93AF6-D12F-4F7C-A182-D006CC83EDCD}"/>
          </ac:grpSpMkLst>
        </pc:grpChg>
        <pc:picChg chg="add mod">
          <ac:chgData name="Severn, John" userId="ea41a024-1425-4cb0-b6ac-619f2cbacfe0" providerId="ADAL" clId="{AF4BE6C9-13AE-49A5-9F58-2AA89B1ECA68}" dt="2022-12-22T12:17:09.174" v="18" actId="1076"/>
          <ac:picMkLst>
            <pc:docMk/>
            <pc:sldMk cId="2843732760" sldId="318"/>
            <ac:picMk id="4" creationId="{E33A8B83-CC16-4316-AB54-E25A9727F675}"/>
          </ac:picMkLst>
        </pc:picChg>
        <pc:picChg chg="add mod">
          <ac:chgData name="Severn, John" userId="ea41a024-1425-4cb0-b6ac-619f2cbacfe0" providerId="ADAL" clId="{AF4BE6C9-13AE-49A5-9F58-2AA89B1ECA68}" dt="2022-12-29T16:03:47.801" v="1755" actId="14100"/>
          <ac:picMkLst>
            <pc:docMk/>
            <pc:sldMk cId="2843732760" sldId="318"/>
            <ac:picMk id="5" creationId="{A3F72257-5673-4F98-B9DB-9CCCB793AFBA}"/>
          </ac:picMkLst>
        </pc:picChg>
        <pc:picChg chg="add mod">
          <ac:chgData name="Severn, John" userId="ea41a024-1425-4cb0-b6ac-619f2cbacfe0" providerId="ADAL" clId="{AF4BE6C9-13AE-49A5-9F58-2AA89B1ECA68}" dt="2022-12-29T16:03:57.385" v="1756" actId="14100"/>
          <ac:picMkLst>
            <pc:docMk/>
            <pc:sldMk cId="2843732760" sldId="318"/>
            <ac:picMk id="7" creationId="{055F324A-5308-49A2-814E-34B1374C3227}"/>
          </ac:picMkLst>
        </pc:picChg>
        <pc:picChg chg="add mod">
          <ac:chgData name="Severn, John" userId="ea41a024-1425-4cb0-b6ac-619f2cbacfe0" providerId="ADAL" clId="{AF4BE6C9-13AE-49A5-9F58-2AA89B1ECA68}" dt="2022-12-22T12:18:31.727" v="40" actId="1076"/>
          <ac:picMkLst>
            <pc:docMk/>
            <pc:sldMk cId="2843732760" sldId="318"/>
            <ac:picMk id="9" creationId="{DD3899E7-5A80-41F2-AB27-1FF938BE906B}"/>
          </ac:picMkLst>
        </pc:picChg>
        <pc:picChg chg="add mod">
          <ac:chgData name="Severn, John" userId="ea41a024-1425-4cb0-b6ac-619f2cbacfe0" providerId="ADAL" clId="{AF4BE6C9-13AE-49A5-9F58-2AA89B1ECA68}" dt="2022-12-22T12:18:31.727" v="40" actId="1076"/>
          <ac:picMkLst>
            <pc:docMk/>
            <pc:sldMk cId="2843732760" sldId="318"/>
            <ac:picMk id="10" creationId="{01D29D4F-A117-483A-865A-230AE630628C}"/>
          </ac:picMkLst>
        </pc:picChg>
        <pc:picChg chg="add mod">
          <ac:chgData name="Severn, John" userId="ea41a024-1425-4cb0-b6ac-619f2cbacfe0" providerId="ADAL" clId="{AF4BE6C9-13AE-49A5-9F58-2AA89B1ECA68}" dt="2022-12-29T12:56:52.387" v="1563" actId="1037"/>
          <ac:picMkLst>
            <pc:docMk/>
            <pc:sldMk cId="2843732760" sldId="318"/>
            <ac:picMk id="13" creationId="{3E5C500B-0DAA-4B52-8279-F62412BA0EF2}"/>
          </ac:picMkLst>
        </pc:picChg>
        <pc:picChg chg="mod">
          <ac:chgData name="Severn, John" userId="ea41a024-1425-4cb0-b6ac-619f2cbacfe0" providerId="ADAL" clId="{AF4BE6C9-13AE-49A5-9F58-2AA89B1ECA68}" dt="2022-12-22T12:21:34.709" v="71" actId="1076"/>
          <ac:picMkLst>
            <pc:docMk/>
            <pc:sldMk cId="2843732760" sldId="318"/>
            <ac:picMk id="16" creationId="{DCA3990F-F745-41E1-8D98-56DE508655D4}"/>
          </ac:picMkLst>
        </pc:picChg>
        <pc:picChg chg="mod">
          <ac:chgData name="Severn, John" userId="ea41a024-1425-4cb0-b6ac-619f2cbacfe0" providerId="ADAL" clId="{AF4BE6C9-13AE-49A5-9F58-2AA89B1ECA68}" dt="2022-12-22T12:21:34.709" v="71" actId="1076"/>
          <ac:picMkLst>
            <pc:docMk/>
            <pc:sldMk cId="2843732760" sldId="318"/>
            <ac:picMk id="17" creationId="{D5F33AE8-F4FC-41FB-B0BB-515A5BA724DD}"/>
          </ac:picMkLst>
        </pc:picChg>
        <pc:picChg chg="add del mod">
          <ac:chgData name="Severn, John" userId="ea41a024-1425-4cb0-b6ac-619f2cbacfe0" providerId="ADAL" clId="{AF4BE6C9-13AE-49A5-9F58-2AA89B1ECA68}" dt="2022-12-28T17:49:48.165" v="119" actId="21"/>
          <ac:picMkLst>
            <pc:docMk/>
            <pc:sldMk cId="2843732760" sldId="318"/>
            <ac:picMk id="18" creationId="{1227820C-F0EB-4316-A988-4D2210604C8B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7:58:12.022" v="1770" actId="1037"/>
        <pc:sldMkLst>
          <pc:docMk/>
          <pc:sldMk cId="2281167218" sldId="319"/>
        </pc:sldMkLst>
        <pc:spChg chg="mod">
          <ac:chgData name="Severn, John" userId="ea41a024-1425-4cb0-b6ac-619f2cbacfe0" providerId="ADAL" clId="{AF4BE6C9-13AE-49A5-9F58-2AA89B1ECA68}" dt="2022-12-29T17:55:45.491" v="1763" actId="1076"/>
          <ac:spMkLst>
            <pc:docMk/>
            <pc:sldMk cId="2281167218" sldId="319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7:58:12.022" v="1770" actId="1037"/>
          <ac:spMkLst>
            <pc:docMk/>
            <pc:sldMk cId="2281167218" sldId="319"/>
            <ac:spMk id="8" creationId="{80641B46-1F7D-48D5-B892-468ECCC8D14D}"/>
          </ac:spMkLst>
        </pc:spChg>
        <pc:spChg chg="mod">
          <ac:chgData name="Severn, John" userId="ea41a024-1425-4cb0-b6ac-619f2cbacfe0" providerId="ADAL" clId="{AF4BE6C9-13AE-49A5-9F58-2AA89B1ECA68}" dt="2022-12-29T09:47:50.444" v="234" actId="1076"/>
          <ac:spMkLst>
            <pc:docMk/>
            <pc:sldMk cId="2281167218" sldId="319"/>
            <ac:spMk id="14" creationId="{F3E63AEE-2D0E-43F8-8CFE-8CDAC5F2ECC2}"/>
          </ac:spMkLst>
        </pc:spChg>
        <pc:picChg chg="mod">
          <ac:chgData name="Severn, John" userId="ea41a024-1425-4cb0-b6ac-619f2cbacfe0" providerId="ADAL" clId="{AF4BE6C9-13AE-49A5-9F58-2AA89B1ECA68}" dt="2022-12-29T16:04:09.399" v="1757" actId="1076"/>
          <ac:picMkLst>
            <pc:docMk/>
            <pc:sldMk cId="2281167218" sldId="319"/>
            <ac:picMk id="4" creationId="{E33A8B83-CC16-4316-AB54-E25A9727F675}"/>
          </ac:picMkLst>
        </pc:picChg>
        <pc:picChg chg="del">
          <ac:chgData name="Severn, John" userId="ea41a024-1425-4cb0-b6ac-619f2cbacfe0" providerId="ADAL" clId="{AF4BE6C9-13AE-49A5-9F58-2AA89B1ECA68}" dt="2022-12-28T17:53:12.266" v="147" actId="478"/>
          <ac:picMkLst>
            <pc:docMk/>
            <pc:sldMk cId="2281167218" sldId="319"/>
            <ac:picMk id="5" creationId="{A3F72257-5673-4F98-B9DB-9CCCB793AFBA}"/>
          </ac:picMkLst>
        </pc:picChg>
        <pc:picChg chg="del">
          <ac:chgData name="Severn, John" userId="ea41a024-1425-4cb0-b6ac-619f2cbacfe0" providerId="ADAL" clId="{AF4BE6C9-13AE-49A5-9F58-2AA89B1ECA68}" dt="2022-12-29T09:45:19.590" v="162" actId="478"/>
          <ac:picMkLst>
            <pc:docMk/>
            <pc:sldMk cId="2281167218" sldId="319"/>
            <ac:picMk id="7" creationId="{055F324A-5308-49A2-814E-34B1374C3227}"/>
          </ac:picMkLst>
        </pc:picChg>
        <pc:picChg chg="del">
          <ac:chgData name="Severn, John" userId="ea41a024-1425-4cb0-b6ac-619f2cbacfe0" providerId="ADAL" clId="{AF4BE6C9-13AE-49A5-9F58-2AA89B1ECA68}" dt="2022-12-28T17:50:42.970" v="128" actId="478"/>
          <ac:picMkLst>
            <pc:docMk/>
            <pc:sldMk cId="2281167218" sldId="319"/>
            <ac:picMk id="13" creationId="{3E5C500B-0DAA-4B52-8279-F62412BA0EF2}"/>
          </ac:picMkLst>
        </pc:picChg>
        <pc:picChg chg="add mod">
          <ac:chgData name="Severn, John" userId="ea41a024-1425-4cb0-b6ac-619f2cbacfe0" providerId="ADAL" clId="{AF4BE6C9-13AE-49A5-9F58-2AA89B1ECA68}" dt="2022-12-29T09:47:50.444" v="234" actId="1076"/>
          <ac:picMkLst>
            <pc:docMk/>
            <pc:sldMk cId="2281167218" sldId="319"/>
            <ac:picMk id="18" creationId="{82EE608D-28CD-49CE-8AC4-87CED787FC75}"/>
          </ac:picMkLst>
        </pc:picChg>
        <pc:picChg chg="add mod">
          <ac:chgData name="Severn, John" userId="ea41a024-1425-4cb0-b6ac-619f2cbacfe0" providerId="ADAL" clId="{AF4BE6C9-13AE-49A5-9F58-2AA89B1ECA68}" dt="2022-12-28T17:53:40.274" v="154" actId="14100"/>
          <ac:picMkLst>
            <pc:docMk/>
            <pc:sldMk cId="2281167218" sldId="319"/>
            <ac:picMk id="19" creationId="{8C0CF17A-A72D-49F6-B95A-60DD79D10950}"/>
          </ac:picMkLst>
        </pc:picChg>
        <pc:picChg chg="add mod">
          <ac:chgData name="Severn, John" userId="ea41a024-1425-4cb0-b6ac-619f2cbacfe0" providerId="ADAL" clId="{AF4BE6C9-13AE-49A5-9F58-2AA89B1ECA68}" dt="2022-12-29T09:48:06.692" v="238" actId="1076"/>
          <ac:picMkLst>
            <pc:docMk/>
            <pc:sldMk cId="2281167218" sldId="319"/>
            <ac:picMk id="1026" creationId="{7B3D1DA2-BCB9-437E-9DAB-267C2FA323A8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6:05:06.894" v="1760" actId="14100"/>
        <pc:sldMkLst>
          <pc:docMk/>
          <pc:sldMk cId="3813486205" sldId="320"/>
        </pc:sldMkLst>
        <pc:spChg chg="mod">
          <ac:chgData name="Severn, John" userId="ea41a024-1425-4cb0-b6ac-619f2cbacfe0" providerId="ADAL" clId="{AF4BE6C9-13AE-49A5-9F58-2AA89B1ECA68}" dt="2022-12-29T09:57:10.489" v="373" actId="1076"/>
          <ac:spMkLst>
            <pc:docMk/>
            <pc:sldMk cId="3813486205" sldId="320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0:01:45.623" v="443" actId="1076"/>
          <ac:spMkLst>
            <pc:docMk/>
            <pc:sldMk cId="3813486205" sldId="320"/>
            <ac:spMk id="8" creationId="{80641B46-1F7D-48D5-B892-468ECCC8D14D}"/>
          </ac:spMkLst>
        </pc:spChg>
        <pc:spChg chg="mod">
          <ac:chgData name="Severn, John" userId="ea41a024-1425-4cb0-b6ac-619f2cbacfe0" providerId="ADAL" clId="{AF4BE6C9-13AE-49A5-9F58-2AA89B1ECA68}" dt="2022-12-29T13:03:24.320" v="1593" actId="20577"/>
          <ac:spMkLst>
            <pc:docMk/>
            <pc:sldMk cId="3813486205" sldId="320"/>
            <ac:spMk id="14" creationId="{F3E63AEE-2D0E-43F8-8CFE-8CDAC5F2ECC2}"/>
          </ac:spMkLst>
        </pc:spChg>
        <pc:picChg chg="mod">
          <ac:chgData name="Severn, John" userId="ea41a024-1425-4cb0-b6ac-619f2cbacfe0" providerId="ADAL" clId="{AF4BE6C9-13AE-49A5-9F58-2AA89B1ECA68}" dt="2022-12-29T16:05:06.894" v="1760" actId="14100"/>
          <ac:picMkLst>
            <pc:docMk/>
            <pc:sldMk cId="3813486205" sldId="320"/>
            <ac:picMk id="4" creationId="{E33A8B83-CC16-4316-AB54-E25A9727F675}"/>
          </ac:picMkLst>
        </pc:picChg>
        <pc:picChg chg="del">
          <ac:chgData name="Severn, John" userId="ea41a024-1425-4cb0-b6ac-619f2cbacfe0" providerId="ADAL" clId="{AF4BE6C9-13AE-49A5-9F58-2AA89B1ECA68}" dt="2022-12-29T09:48:34.540" v="240" actId="478"/>
          <ac:picMkLst>
            <pc:docMk/>
            <pc:sldMk cId="3813486205" sldId="320"/>
            <ac:picMk id="18" creationId="{82EE608D-28CD-49CE-8AC4-87CED787FC75}"/>
          </ac:picMkLst>
        </pc:picChg>
        <pc:picChg chg="add del">
          <ac:chgData name="Severn, John" userId="ea41a024-1425-4cb0-b6ac-619f2cbacfe0" providerId="ADAL" clId="{AF4BE6C9-13AE-49A5-9F58-2AA89B1ECA68}" dt="2022-12-29T09:55:21.982" v="341" actId="478"/>
          <ac:picMkLst>
            <pc:docMk/>
            <pc:sldMk cId="3813486205" sldId="320"/>
            <ac:picMk id="19" creationId="{8C0CF17A-A72D-49F6-B95A-60DD79D10950}"/>
          </ac:picMkLst>
        </pc:picChg>
        <pc:picChg chg="del mod">
          <ac:chgData name="Severn, John" userId="ea41a024-1425-4cb0-b6ac-619f2cbacfe0" providerId="ADAL" clId="{AF4BE6C9-13AE-49A5-9F58-2AA89B1ECA68}" dt="2022-12-29T09:57:16.198" v="375" actId="478"/>
          <ac:picMkLst>
            <pc:docMk/>
            <pc:sldMk cId="3813486205" sldId="320"/>
            <ac:picMk id="1026" creationId="{7B3D1DA2-BCB9-437E-9DAB-267C2FA323A8}"/>
          </ac:picMkLst>
        </pc:picChg>
        <pc:picChg chg="add del mod">
          <ac:chgData name="Severn, John" userId="ea41a024-1425-4cb0-b6ac-619f2cbacfe0" providerId="ADAL" clId="{AF4BE6C9-13AE-49A5-9F58-2AA89B1ECA68}" dt="2022-12-29T10:02:21.684" v="444" actId="478"/>
          <ac:picMkLst>
            <pc:docMk/>
            <pc:sldMk cId="3813486205" sldId="320"/>
            <ac:picMk id="2050" creationId="{59CF44C5-84A1-4492-B5BC-89ED59E2ACC7}"/>
          </ac:picMkLst>
        </pc:picChg>
        <pc:picChg chg="add mod">
          <ac:chgData name="Severn, John" userId="ea41a024-1425-4cb0-b6ac-619f2cbacfe0" providerId="ADAL" clId="{AF4BE6C9-13AE-49A5-9F58-2AA89B1ECA68}" dt="2022-12-29T09:55:46.219" v="354" actId="1038"/>
          <ac:picMkLst>
            <pc:docMk/>
            <pc:sldMk cId="3813486205" sldId="320"/>
            <ac:picMk id="2051" creationId="{935DE4A6-9FA7-485E-B5E5-32D63657A1E5}"/>
          </ac:picMkLst>
        </pc:picChg>
        <pc:picChg chg="add del">
          <ac:chgData name="Severn, John" userId="ea41a024-1425-4cb0-b6ac-619f2cbacfe0" providerId="ADAL" clId="{AF4BE6C9-13AE-49A5-9F58-2AA89B1ECA68}" dt="2022-12-29T09:58:26.135" v="377"/>
          <ac:picMkLst>
            <pc:docMk/>
            <pc:sldMk cId="3813486205" sldId="320"/>
            <ac:picMk id="2052" creationId="{11AEE912-841C-4BBC-8833-E62AA8BB9DA2}"/>
          </ac:picMkLst>
        </pc:picChg>
        <pc:picChg chg="add mod">
          <ac:chgData name="Severn, John" userId="ea41a024-1425-4cb0-b6ac-619f2cbacfe0" providerId="ADAL" clId="{AF4BE6C9-13AE-49A5-9F58-2AA89B1ECA68}" dt="2022-12-29T10:01:24.251" v="430" actId="1076"/>
          <ac:picMkLst>
            <pc:docMk/>
            <pc:sldMk cId="3813486205" sldId="320"/>
            <ac:picMk id="2053" creationId="{33D4DB7F-1DEA-4A56-9F40-5E85534870B7}"/>
          </ac:picMkLst>
        </pc:picChg>
        <pc:picChg chg="add mod">
          <ac:chgData name="Severn, John" userId="ea41a024-1425-4cb0-b6ac-619f2cbacfe0" providerId="ADAL" clId="{AF4BE6C9-13AE-49A5-9F58-2AA89B1ECA68}" dt="2022-12-29T10:03:49.852" v="460" actId="1076"/>
          <ac:picMkLst>
            <pc:docMk/>
            <pc:sldMk cId="3813486205" sldId="320"/>
            <ac:picMk id="2054" creationId="{4787DA19-74F3-42EB-AAF4-6B2EE3AE1BC9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3:03:43.451" v="1596" actId="20577"/>
        <pc:sldMkLst>
          <pc:docMk/>
          <pc:sldMk cId="2337245965" sldId="321"/>
        </pc:sldMkLst>
        <pc:spChg chg="mod">
          <ac:chgData name="Severn, John" userId="ea41a024-1425-4cb0-b6ac-619f2cbacfe0" providerId="ADAL" clId="{AF4BE6C9-13AE-49A5-9F58-2AA89B1ECA68}" dt="2022-12-29T10:06:18.959" v="498" actId="20577"/>
          <ac:spMkLst>
            <pc:docMk/>
            <pc:sldMk cId="2337245965" sldId="321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0:07:58.288" v="578" actId="1037"/>
          <ac:spMkLst>
            <pc:docMk/>
            <pc:sldMk cId="2337245965" sldId="321"/>
            <ac:spMk id="8" creationId="{80641B46-1F7D-48D5-B892-468ECCC8D14D}"/>
          </ac:spMkLst>
        </pc:spChg>
        <pc:spChg chg="mod">
          <ac:chgData name="Severn, John" userId="ea41a024-1425-4cb0-b6ac-619f2cbacfe0" providerId="ADAL" clId="{AF4BE6C9-13AE-49A5-9F58-2AA89B1ECA68}" dt="2022-12-29T13:03:43.451" v="1596" actId="20577"/>
          <ac:spMkLst>
            <pc:docMk/>
            <pc:sldMk cId="2337245965" sldId="321"/>
            <ac:spMk id="14" creationId="{F3E63AEE-2D0E-43F8-8CFE-8CDAC5F2ECC2}"/>
          </ac:spMkLst>
        </pc:spChg>
        <pc:picChg chg="del">
          <ac:chgData name="Severn, John" userId="ea41a024-1425-4cb0-b6ac-619f2cbacfe0" providerId="ADAL" clId="{AF4BE6C9-13AE-49A5-9F58-2AA89B1ECA68}" dt="2022-12-29T10:05:52.622" v="480" actId="478"/>
          <ac:picMkLst>
            <pc:docMk/>
            <pc:sldMk cId="2337245965" sldId="321"/>
            <ac:picMk id="2051" creationId="{935DE4A6-9FA7-485E-B5E5-32D63657A1E5}"/>
          </ac:picMkLst>
        </pc:picChg>
        <pc:picChg chg="add del mod">
          <ac:chgData name="Severn, John" userId="ea41a024-1425-4cb0-b6ac-619f2cbacfe0" providerId="ADAL" clId="{AF4BE6C9-13AE-49A5-9F58-2AA89B1ECA68}" dt="2022-12-29T10:07:19.973" v="507" actId="478"/>
          <ac:picMkLst>
            <pc:docMk/>
            <pc:sldMk cId="2337245965" sldId="321"/>
            <ac:picMk id="3074" creationId="{16E448BB-9196-4A8A-BB76-FC355F8724BB}"/>
          </ac:picMkLst>
        </pc:picChg>
        <pc:picChg chg="add mod">
          <ac:chgData name="Severn, John" userId="ea41a024-1425-4cb0-b6ac-619f2cbacfe0" providerId="ADAL" clId="{AF4BE6C9-13AE-49A5-9F58-2AA89B1ECA68}" dt="2022-12-29T10:06:03.184" v="483" actId="1076"/>
          <ac:picMkLst>
            <pc:docMk/>
            <pc:sldMk cId="2337245965" sldId="321"/>
            <ac:picMk id="3075" creationId="{81E335ED-4312-4A0F-8A55-F7EA6A8BA9A3}"/>
          </ac:picMkLst>
        </pc:picChg>
        <pc:picChg chg="add mod">
          <ac:chgData name="Severn, John" userId="ea41a024-1425-4cb0-b6ac-619f2cbacfe0" providerId="ADAL" clId="{AF4BE6C9-13AE-49A5-9F58-2AA89B1ECA68}" dt="2022-12-29T10:07:26.594" v="508" actId="1076"/>
          <ac:picMkLst>
            <pc:docMk/>
            <pc:sldMk cId="2337245965" sldId="321"/>
            <ac:picMk id="3076" creationId="{902293E7-9232-4398-A9AE-25DD0FAADB8B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2:38:59.844" v="1443"/>
        <pc:sldMkLst>
          <pc:docMk/>
          <pc:sldMk cId="1931302140" sldId="322"/>
        </pc:sldMkLst>
        <pc:spChg chg="mod">
          <ac:chgData name="Severn, John" userId="ea41a024-1425-4cb0-b6ac-619f2cbacfe0" providerId="ADAL" clId="{AF4BE6C9-13AE-49A5-9F58-2AA89B1ECA68}" dt="2022-12-29T10:25:46.196" v="702" actId="1076"/>
          <ac:spMkLst>
            <pc:docMk/>
            <pc:sldMk cId="1931302140" sldId="322"/>
            <ac:spMk id="6" creationId="{4CF928BE-0932-45EC-A0BB-1B5A07B51B47}"/>
          </ac:spMkLst>
        </pc:spChg>
        <pc:spChg chg="del">
          <ac:chgData name="Severn, John" userId="ea41a024-1425-4cb0-b6ac-619f2cbacfe0" providerId="ADAL" clId="{AF4BE6C9-13AE-49A5-9F58-2AA89B1ECA68}" dt="2022-12-29T10:25:58.672" v="706" actId="478"/>
          <ac:spMkLst>
            <pc:docMk/>
            <pc:sldMk cId="1931302140" sldId="322"/>
            <ac:spMk id="8" creationId="{80641B46-1F7D-48D5-B892-468ECCC8D14D}"/>
          </ac:spMkLst>
        </pc:spChg>
        <pc:spChg chg="mod">
          <ac:chgData name="Severn, John" userId="ea41a024-1425-4cb0-b6ac-619f2cbacfe0" providerId="ADAL" clId="{AF4BE6C9-13AE-49A5-9F58-2AA89B1ECA68}" dt="2022-12-29T10:23:13.540" v="665" actId="1076"/>
          <ac:spMkLst>
            <pc:docMk/>
            <pc:sldMk cId="1931302140" sldId="322"/>
            <ac:spMk id="14" creationId="{F3E63AEE-2D0E-43F8-8CFE-8CDAC5F2ECC2}"/>
          </ac:spMkLst>
        </pc:spChg>
        <pc:spChg chg="add mod">
          <ac:chgData name="Severn, John" userId="ea41a024-1425-4cb0-b6ac-619f2cbacfe0" providerId="ADAL" clId="{AF4BE6C9-13AE-49A5-9F58-2AA89B1ECA68}" dt="2022-12-29T10:27:04.315" v="713" actId="20577"/>
          <ac:spMkLst>
            <pc:docMk/>
            <pc:sldMk cId="1931302140" sldId="322"/>
            <ac:spMk id="21" creationId="{11D91150-FF8D-446C-BDC8-1877A0A77AF5}"/>
          </ac:spMkLst>
        </pc:spChg>
        <pc:picChg chg="del">
          <ac:chgData name="Severn, John" userId="ea41a024-1425-4cb0-b6ac-619f2cbacfe0" providerId="ADAL" clId="{AF4BE6C9-13AE-49A5-9F58-2AA89B1ECA68}" dt="2022-12-29T10:21:33.689" v="635" actId="478"/>
          <ac:picMkLst>
            <pc:docMk/>
            <pc:sldMk cId="1931302140" sldId="322"/>
            <ac:picMk id="2050" creationId="{59CF44C5-84A1-4492-B5BC-89ED59E2ACC7}"/>
          </ac:picMkLst>
        </pc:picChg>
        <pc:picChg chg="del">
          <ac:chgData name="Severn, John" userId="ea41a024-1425-4cb0-b6ac-619f2cbacfe0" providerId="ADAL" clId="{AF4BE6C9-13AE-49A5-9F58-2AA89B1ECA68}" dt="2022-12-29T10:24:45.830" v="673" actId="478"/>
          <ac:picMkLst>
            <pc:docMk/>
            <pc:sldMk cId="1931302140" sldId="322"/>
            <ac:picMk id="3075" creationId="{81E335ED-4312-4A0F-8A55-F7EA6A8BA9A3}"/>
          </ac:picMkLst>
        </pc:picChg>
        <pc:picChg chg="del">
          <ac:chgData name="Severn, John" userId="ea41a024-1425-4cb0-b6ac-619f2cbacfe0" providerId="ADAL" clId="{AF4BE6C9-13AE-49A5-9F58-2AA89B1ECA68}" dt="2022-12-29T10:24:14.959" v="666" actId="478"/>
          <ac:picMkLst>
            <pc:docMk/>
            <pc:sldMk cId="1931302140" sldId="322"/>
            <ac:picMk id="3076" creationId="{902293E7-9232-4398-A9AE-25DD0FAADB8B}"/>
          </ac:picMkLst>
        </pc:picChg>
        <pc:picChg chg="add mod">
          <ac:chgData name="Severn, John" userId="ea41a024-1425-4cb0-b6ac-619f2cbacfe0" providerId="ADAL" clId="{AF4BE6C9-13AE-49A5-9F58-2AA89B1ECA68}" dt="2022-12-29T10:22:19.693" v="646" actId="1076"/>
          <ac:picMkLst>
            <pc:docMk/>
            <pc:sldMk cId="1931302140" sldId="322"/>
            <ac:picMk id="4098" creationId="{B23DF79E-D9E1-4A9A-B5B1-29BC745F96C0}"/>
          </ac:picMkLst>
        </pc:picChg>
        <pc:picChg chg="add mod">
          <ac:chgData name="Severn, John" userId="ea41a024-1425-4cb0-b6ac-619f2cbacfe0" providerId="ADAL" clId="{AF4BE6C9-13AE-49A5-9F58-2AA89B1ECA68}" dt="2022-12-29T10:25:35.498" v="700" actId="1076"/>
          <ac:picMkLst>
            <pc:docMk/>
            <pc:sldMk cId="1931302140" sldId="322"/>
            <ac:picMk id="4099" creationId="{E39A9864-C4D6-4E10-A1C3-B2E7FA61CBAB}"/>
          </ac:picMkLst>
        </pc:picChg>
        <pc:picChg chg="add mod">
          <ac:chgData name="Severn, John" userId="ea41a024-1425-4cb0-b6ac-619f2cbacfe0" providerId="ADAL" clId="{AF4BE6C9-13AE-49A5-9F58-2AA89B1ECA68}" dt="2022-12-29T10:27:15.744" v="714" actId="14100"/>
          <ac:picMkLst>
            <pc:docMk/>
            <pc:sldMk cId="1931302140" sldId="322"/>
            <ac:picMk id="4100" creationId="{FF7927FA-92A0-4BCB-9F72-2ECB72937689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2:39:07.473" v="1448"/>
        <pc:sldMkLst>
          <pc:docMk/>
          <pc:sldMk cId="3537693797" sldId="323"/>
        </pc:sldMkLst>
        <pc:spChg chg="mod">
          <ac:chgData name="Severn, John" userId="ea41a024-1425-4cb0-b6ac-619f2cbacfe0" providerId="ADAL" clId="{AF4BE6C9-13AE-49A5-9F58-2AA89B1ECA68}" dt="2022-12-29T10:34:49.203" v="796" actId="1038"/>
          <ac:spMkLst>
            <pc:docMk/>
            <pc:sldMk cId="3537693797" sldId="323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0:32:31.457" v="757" actId="20577"/>
          <ac:spMkLst>
            <pc:docMk/>
            <pc:sldMk cId="3537693797" sldId="323"/>
            <ac:spMk id="14" creationId="{F3E63AEE-2D0E-43F8-8CFE-8CDAC5F2ECC2}"/>
          </ac:spMkLst>
        </pc:spChg>
        <pc:spChg chg="mod">
          <ac:chgData name="Severn, John" userId="ea41a024-1425-4cb0-b6ac-619f2cbacfe0" providerId="ADAL" clId="{AF4BE6C9-13AE-49A5-9F58-2AA89B1ECA68}" dt="2022-12-29T10:36:47.781" v="840" actId="1037"/>
          <ac:spMkLst>
            <pc:docMk/>
            <pc:sldMk cId="3537693797" sldId="323"/>
            <ac:spMk id="21" creationId="{11D91150-FF8D-446C-BDC8-1877A0A77AF5}"/>
          </ac:spMkLst>
        </pc:spChg>
        <pc:picChg chg="mod">
          <ac:chgData name="Severn, John" userId="ea41a024-1425-4cb0-b6ac-619f2cbacfe0" providerId="ADAL" clId="{AF4BE6C9-13AE-49A5-9F58-2AA89B1ECA68}" dt="2022-12-29T10:36:37.817" v="818" actId="1076"/>
          <ac:picMkLst>
            <pc:docMk/>
            <pc:sldMk cId="3537693797" sldId="323"/>
            <ac:picMk id="4" creationId="{E33A8B83-CC16-4316-AB54-E25A9727F675}"/>
          </ac:picMkLst>
        </pc:picChg>
        <pc:picChg chg="del">
          <ac:chgData name="Severn, John" userId="ea41a024-1425-4cb0-b6ac-619f2cbacfe0" providerId="ADAL" clId="{AF4BE6C9-13AE-49A5-9F58-2AA89B1ECA68}" dt="2022-12-29T10:31:17.326" v="716" actId="478"/>
          <ac:picMkLst>
            <pc:docMk/>
            <pc:sldMk cId="3537693797" sldId="323"/>
            <ac:picMk id="4098" creationId="{B23DF79E-D9E1-4A9A-B5B1-29BC745F96C0}"/>
          </ac:picMkLst>
        </pc:picChg>
        <pc:picChg chg="del">
          <ac:chgData name="Severn, John" userId="ea41a024-1425-4cb0-b6ac-619f2cbacfe0" providerId="ADAL" clId="{AF4BE6C9-13AE-49A5-9F58-2AA89B1ECA68}" dt="2022-12-29T10:35:53.398" v="803" actId="478"/>
          <ac:picMkLst>
            <pc:docMk/>
            <pc:sldMk cId="3537693797" sldId="323"/>
            <ac:picMk id="4099" creationId="{E39A9864-C4D6-4E10-A1C3-B2E7FA61CBAB}"/>
          </ac:picMkLst>
        </pc:picChg>
        <pc:picChg chg="del">
          <ac:chgData name="Severn, John" userId="ea41a024-1425-4cb0-b6ac-619f2cbacfe0" providerId="ADAL" clId="{AF4BE6C9-13AE-49A5-9F58-2AA89B1ECA68}" dt="2022-12-29T10:33:24.059" v="766" actId="478"/>
          <ac:picMkLst>
            <pc:docMk/>
            <pc:sldMk cId="3537693797" sldId="323"/>
            <ac:picMk id="4100" creationId="{FF7927FA-92A0-4BCB-9F72-2ECB72937689}"/>
          </ac:picMkLst>
        </pc:picChg>
        <pc:picChg chg="add mod">
          <ac:chgData name="Severn, John" userId="ea41a024-1425-4cb0-b6ac-619f2cbacfe0" providerId="ADAL" clId="{AF4BE6C9-13AE-49A5-9F58-2AA89B1ECA68}" dt="2022-12-29T10:32:04.553" v="727" actId="14100"/>
          <ac:picMkLst>
            <pc:docMk/>
            <pc:sldMk cId="3537693797" sldId="323"/>
            <ac:picMk id="5122" creationId="{AD1745BF-57F3-4C7A-B9F8-30CD51FE65F1}"/>
          </ac:picMkLst>
        </pc:picChg>
        <pc:picChg chg="add mod">
          <ac:chgData name="Severn, John" userId="ea41a024-1425-4cb0-b6ac-619f2cbacfe0" providerId="ADAL" clId="{AF4BE6C9-13AE-49A5-9F58-2AA89B1ECA68}" dt="2022-12-29T10:33:38.027" v="769" actId="1076"/>
          <ac:picMkLst>
            <pc:docMk/>
            <pc:sldMk cId="3537693797" sldId="323"/>
            <ac:picMk id="5123" creationId="{79C3FAA8-55AF-4330-AF00-76F31404DF82}"/>
          </ac:picMkLst>
        </pc:picChg>
        <pc:picChg chg="add mod">
          <ac:chgData name="Severn, John" userId="ea41a024-1425-4cb0-b6ac-619f2cbacfe0" providerId="ADAL" clId="{AF4BE6C9-13AE-49A5-9F58-2AA89B1ECA68}" dt="2022-12-29T10:35:59.633" v="805" actId="1076"/>
          <ac:picMkLst>
            <pc:docMk/>
            <pc:sldMk cId="3537693797" sldId="323"/>
            <ac:picMk id="5124" creationId="{62482240-D5B2-4EE5-8C41-E1E2E7C7EA8B}"/>
          </ac:picMkLst>
        </pc:picChg>
      </pc:sldChg>
      <pc:sldChg chg="addSp delSp modSp add del mod">
        <pc:chgData name="Severn, John" userId="ea41a024-1425-4cb0-b6ac-619f2cbacfe0" providerId="ADAL" clId="{AF4BE6C9-13AE-49A5-9F58-2AA89B1ECA68}" dt="2022-12-29T12:42:26.386" v="1471" actId="2696"/>
        <pc:sldMkLst>
          <pc:docMk/>
          <pc:sldMk cId="2700708754" sldId="324"/>
        </pc:sldMkLst>
        <pc:spChg chg="mod">
          <ac:chgData name="Severn, John" userId="ea41a024-1425-4cb0-b6ac-619f2cbacfe0" providerId="ADAL" clId="{AF4BE6C9-13AE-49A5-9F58-2AA89B1ECA68}" dt="2022-12-29T10:39:12.466" v="885" actId="20577"/>
          <ac:spMkLst>
            <pc:docMk/>
            <pc:sldMk cId="2700708754" sldId="324"/>
            <ac:spMk id="21" creationId="{11D91150-FF8D-446C-BDC8-1877A0A77AF5}"/>
          </ac:spMkLst>
        </pc:spChg>
        <pc:picChg chg="del">
          <ac:chgData name="Severn, John" userId="ea41a024-1425-4cb0-b6ac-619f2cbacfe0" providerId="ADAL" clId="{AF4BE6C9-13AE-49A5-9F58-2AA89B1ECA68}" dt="2022-12-29T10:38:07.449" v="852" actId="478"/>
          <ac:picMkLst>
            <pc:docMk/>
            <pc:sldMk cId="2700708754" sldId="324"/>
            <ac:picMk id="5124" creationId="{62482240-D5B2-4EE5-8C41-E1E2E7C7EA8B}"/>
          </ac:picMkLst>
        </pc:picChg>
        <pc:picChg chg="add mod">
          <ac:chgData name="Severn, John" userId="ea41a024-1425-4cb0-b6ac-619f2cbacfe0" providerId="ADAL" clId="{AF4BE6C9-13AE-49A5-9F58-2AA89B1ECA68}" dt="2022-12-29T10:38:14.309" v="854" actId="14100"/>
          <ac:picMkLst>
            <pc:docMk/>
            <pc:sldMk cId="2700708754" sldId="324"/>
            <ac:picMk id="6146" creationId="{8AFCEE81-D793-475F-AF02-449A0775AD38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6:06:14.123" v="1762" actId="14100"/>
        <pc:sldMkLst>
          <pc:docMk/>
          <pc:sldMk cId="1862685535" sldId="325"/>
        </pc:sldMkLst>
        <pc:spChg chg="mod">
          <ac:chgData name="Severn, John" userId="ea41a024-1425-4cb0-b6ac-619f2cbacfe0" providerId="ADAL" clId="{AF4BE6C9-13AE-49A5-9F58-2AA89B1ECA68}" dt="2022-12-29T12:59:29.406" v="1591" actId="1076"/>
          <ac:spMkLst>
            <pc:docMk/>
            <pc:sldMk cId="1862685535" sldId="325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5:52:22.173" v="1751" actId="20577"/>
          <ac:spMkLst>
            <pc:docMk/>
            <pc:sldMk cId="1862685535" sldId="325"/>
            <ac:spMk id="14" creationId="{F3E63AEE-2D0E-43F8-8CFE-8CDAC5F2ECC2}"/>
          </ac:spMkLst>
        </pc:spChg>
        <pc:spChg chg="mod">
          <ac:chgData name="Severn, John" userId="ea41a024-1425-4cb0-b6ac-619f2cbacfe0" providerId="ADAL" clId="{AF4BE6C9-13AE-49A5-9F58-2AA89B1ECA68}" dt="2022-12-29T10:49:37.457" v="1010" actId="1076"/>
          <ac:spMkLst>
            <pc:docMk/>
            <pc:sldMk cId="1862685535" sldId="325"/>
            <ac:spMk id="21" creationId="{11D91150-FF8D-446C-BDC8-1877A0A77AF5}"/>
          </ac:spMkLst>
        </pc:spChg>
        <pc:picChg chg="mod">
          <ac:chgData name="Severn, John" userId="ea41a024-1425-4cb0-b6ac-619f2cbacfe0" providerId="ADAL" clId="{AF4BE6C9-13AE-49A5-9F58-2AA89B1ECA68}" dt="2022-12-29T10:47:36.211" v="965" actId="1076"/>
          <ac:picMkLst>
            <pc:docMk/>
            <pc:sldMk cId="1862685535" sldId="325"/>
            <ac:picMk id="4" creationId="{E33A8B83-CC16-4316-AB54-E25A9727F675}"/>
          </ac:picMkLst>
        </pc:picChg>
        <pc:picChg chg="add mod">
          <ac:chgData name="Severn, John" userId="ea41a024-1425-4cb0-b6ac-619f2cbacfe0" providerId="ADAL" clId="{AF4BE6C9-13AE-49A5-9F58-2AA89B1ECA68}" dt="2022-12-29T15:34:04.492" v="1747" actId="1076"/>
          <ac:picMkLst>
            <pc:docMk/>
            <pc:sldMk cId="1862685535" sldId="325"/>
            <ac:picMk id="2050" creationId="{0CDCBCC6-4551-44DC-9AE1-4DB5B0C3B72D}"/>
          </ac:picMkLst>
        </pc:picChg>
        <pc:picChg chg="del">
          <ac:chgData name="Severn, John" userId="ea41a024-1425-4cb0-b6ac-619f2cbacfe0" providerId="ADAL" clId="{AF4BE6C9-13AE-49A5-9F58-2AA89B1ECA68}" dt="2022-12-29T10:44:49.328" v="896" actId="478"/>
          <ac:picMkLst>
            <pc:docMk/>
            <pc:sldMk cId="1862685535" sldId="325"/>
            <ac:picMk id="5122" creationId="{AD1745BF-57F3-4C7A-B9F8-30CD51FE65F1}"/>
          </ac:picMkLst>
        </pc:picChg>
        <pc:picChg chg="del">
          <ac:chgData name="Severn, John" userId="ea41a024-1425-4cb0-b6ac-619f2cbacfe0" providerId="ADAL" clId="{AF4BE6C9-13AE-49A5-9F58-2AA89B1ECA68}" dt="2022-12-29T10:46:08.994" v="922" actId="478"/>
          <ac:picMkLst>
            <pc:docMk/>
            <pc:sldMk cId="1862685535" sldId="325"/>
            <ac:picMk id="5123" creationId="{79C3FAA8-55AF-4330-AF00-76F31404DF82}"/>
          </ac:picMkLst>
        </pc:picChg>
        <pc:picChg chg="del">
          <ac:chgData name="Severn, John" userId="ea41a024-1425-4cb0-b6ac-619f2cbacfe0" providerId="ADAL" clId="{AF4BE6C9-13AE-49A5-9F58-2AA89B1ECA68}" dt="2022-12-29T10:48:12.263" v="967" actId="478"/>
          <ac:picMkLst>
            <pc:docMk/>
            <pc:sldMk cId="1862685535" sldId="325"/>
            <ac:picMk id="6146" creationId="{8AFCEE81-D793-475F-AF02-449A0775AD38}"/>
          </ac:picMkLst>
        </pc:picChg>
        <pc:picChg chg="add del mod">
          <ac:chgData name="Severn, John" userId="ea41a024-1425-4cb0-b6ac-619f2cbacfe0" providerId="ADAL" clId="{AF4BE6C9-13AE-49A5-9F58-2AA89B1ECA68}" dt="2022-12-29T15:33:31.058" v="1736" actId="478"/>
          <ac:picMkLst>
            <pc:docMk/>
            <pc:sldMk cId="1862685535" sldId="325"/>
            <ac:picMk id="7170" creationId="{32F9102E-F9F1-44FC-A3C8-7DE315D94C84}"/>
          </ac:picMkLst>
        </pc:picChg>
        <pc:picChg chg="add mod">
          <ac:chgData name="Severn, John" userId="ea41a024-1425-4cb0-b6ac-619f2cbacfe0" providerId="ADAL" clId="{AF4BE6C9-13AE-49A5-9F58-2AA89B1ECA68}" dt="2022-12-29T16:06:14.123" v="1762" actId="14100"/>
          <ac:picMkLst>
            <pc:docMk/>
            <pc:sldMk cId="1862685535" sldId="325"/>
            <ac:picMk id="7171" creationId="{B3917961-0519-4676-9E5E-FB587A05373A}"/>
          </ac:picMkLst>
        </pc:picChg>
        <pc:picChg chg="add mod">
          <ac:chgData name="Severn, John" userId="ea41a024-1425-4cb0-b6ac-619f2cbacfe0" providerId="ADAL" clId="{AF4BE6C9-13AE-49A5-9F58-2AA89B1ECA68}" dt="2022-12-29T10:49:04.491" v="977" actId="1076"/>
          <ac:picMkLst>
            <pc:docMk/>
            <pc:sldMk cId="1862685535" sldId="325"/>
            <ac:picMk id="7172" creationId="{8796EDE4-136B-48BD-BE3C-3A0DEC601BE0}"/>
          </ac:picMkLst>
        </pc:picChg>
      </pc:sldChg>
      <pc:sldChg chg="addSp delSp modSp add mod modTransition">
        <pc:chgData name="Severn, John" userId="ea41a024-1425-4cb0-b6ac-619f2cbacfe0" providerId="ADAL" clId="{AF4BE6C9-13AE-49A5-9F58-2AA89B1ECA68}" dt="2022-12-29T12:38:12.621" v="1418"/>
        <pc:sldMkLst>
          <pc:docMk/>
          <pc:sldMk cId="2909180110" sldId="326"/>
        </pc:sldMkLst>
        <pc:spChg chg="mod">
          <ac:chgData name="Severn, John" userId="ea41a024-1425-4cb0-b6ac-619f2cbacfe0" providerId="ADAL" clId="{AF4BE6C9-13AE-49A5-9F58-2AA89B1ECA68}" dt="2022-12-29T10:54:36.591" v="1074" actId="20577"/>
          <ac:spMkLst>
            <pc:docMk/>
            <pc:sldMk cId="2909180110" sldId="326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0:55:07.945" v="1097" actId="20577"/>
          <ac:spMkLst>
            <pc:docMk/>
            <pc:sldMk cId="2909180110" sldId="326"/>
            <ac:spMk id="8" creationId="{80641B46-1F7D-48D5-B892-468ECCC8D14D}"/>
          </ac:spMkLst>
        </pc:spChg>
        <pc:spChg chg="mod">
          <ac:chgData name="Severn, John" userId="ea41a024-1425-4cb0-b6ac-619f2cbacfe0" providerId="ADAL" clId="{AF4BE6C9-13AE-49A5-9F58-2AA89B1ECA68}" dt="2022-12-29T10:52:27.597" v="1043" actId="1076"/>
          <ac:spMkLst>
            <pc:docMk/>
            <pc:sldMk cId="2909180110" sldId="326"/>
            <ac:spMk id="14" creationId="{F3E63AEE-2D0E-43F8-8CFE-8CDAC5F2ECC2}"/>
          </ac:spMkLst>
        </pc:spChg>
        <pc:picChg chg="del">
          <ac:chgData name="Severn, John" userId="ea41a024-1425-4cb0-b6ac-619f2cbacfe0" providerId="ADAL" clId="{AF4BE6C9-13AE-49A5-9F58-2AA89B1ECA68}" dt="2022-12-29T10:51:10.695" v="1022" actId="478"/>
          <ac:picMkLst>
            <pc:docMk/>
            <pc:sldMk cId="2909180110" sldId="326"/>
            <ac:picMk id="5" creationId="{A3F72257-5673-4F98-B9DB-9CCCB793AFBA}"/>
          </ac:picMkLst>
        </pc:picChg>
        <pc:picChg chg="del">
          <ac:chgData name="Severn, John" userId="ea41a024-1425-4cb0-b6ac-619f2cbacfe0" providerId="ADAL" clId="{AF4BE6C9-13AE-49A5-9F58-2AA89B1ECA68}" dt="2022-12-29T10:51:20.713" v="1024" actId="478"/>
          <ac:picMkLst>
            <pc:docMk/>
            <pc:sldMk cId="2909180110" sldId="326"/>
            <ac:picMk id="7" creationId="{055F324A-5308-49A2-814E-34B1374C3227}"/>
          </ac:picMkLst>
        </pc:picChg>
        <pc:picChg chg="del">
          <ac:chgData name="Severn, John" userId="ea41a024-1425-4cb0-b6ac-619f2cbacfe0" providerId="ADAL" clId="{AF4BE6C9-13AE-49A5-9F58-2AA89B1ECA68}" dt="2022-12-29T10:49:50.509" v="1012" actId="478"/>
          <ac:picMkLst>
            <pc:docMk/>
            <pc:sldMk cId="2909180110" sldId="326"/>
            <ac:picMk id="13" creationId="{3E5C500B-0DAA-4B52-8279-F62412BA0EF2}"/>
          </ac:picMkLst>
        </pc:picChg>
        <pc:picChg chg="add mod">
          <ac:chgData name="Severn, John" userId="ea41a024-1425-4cb0-b6ac-619f2cbacfe0" providerId="ADAL" clId="{AF4BE6C9-13AE-49A5-9F58-2AA89B1ECA68}" dt="2022-12-29T10:51:25.879" v="1025" actId="1076"/>
          <ac:picMkLst>
            <pc:docMk/>
            <pc:sldMk cId="2909180110" sldId="326"/>
            <ac:picMk id="8194" creationId="{CDD62EB6-AFC0-4843-8160-AA298A7D828C}"/>
          </ac:picMkLst>
        </pc:picChg>
        <pc:picChg chg="add mod">
          <ac:chgData name="Severn, John" userId="ea41a024-1425-4cb0-b6ac-619f2cbacfe0" providerId="ADAL" clId="{AF4BE6C9-13AE-49A5-9F58-2AA89B1ECA68}" dt="2022-12-29T10:52:14.138" v="1032" actId="1076"/>
          <ac:picMkLst>
            <pc:docMk/>
            <pc:sldMk cId="2909180110" sldId="326"/>
            <ac:picMk id="8195" creationId="{B504E7EB-7A85-4EC0-9D3C-D3B032E1EC93}"/>
          </ac:picMkLst>
        </pc:picChg>
        <pc:picChg chg="add del mod">
          <ac:chgData name="Severn, John" userId="ea41a024-1425-4cb0-b6ac-619f2cbacfe0" providerId="ADAL" clId="{AF4BE6C9-13AE-49A5-9F58-2AA89B1ECA68}" dt="2022-12-29T10:53:23.774" v="1051" actId="478"/>
          <ac:picMkLst>
            <pc:docMk/>
            <pc:sldMk cId="2909180110" sldId="326"/>
            <ac:picMk id="8196" creationId="{A4CBC17D-302E-4CFD-A4D6-1C12BCB06AAC}"/>
          </ac:picMkLst>
        </pc:picChg>
        <pc:picChg chg="add mod">
          <ac:chgData name="Severn, John" userId="ea41a024-1425-4cb0-b6ac-619f2cbacfe0" providerId="ADAL" clId="{AF4BE6C9-13AE-49A5-9F58-2AA89B1ECA68}" dt="2022-12-29T10:54:15.755" v="1061" actId="1076"/>
          <ac:picMkLst>
            <pc:docMk/>
            <pc:sldMk cId="2909180110" sldId="326"/>
            <ac:picMk id="8197" creationId="{2C7F5658-7B2F-4A0D-85C8-1483008B8F5A}"/>
          </ac:picMkLst>
        </pc:picChg>
      </pc:sldChg>
      <pc:sldChg chg="addSp delSp modSp add mod ord modTransition">
        <pc:chgData name="Severn, John" userId="ea41a024-1425-4cb0-b6ac-619f2cbacfe0" providerId="ADAL" clId="{AF4BE6C9-13AE-49A5-9F58-2AA89B1ECA68}" dt="2022-12-29T15:33:16.281" v="1735" actId="1036"/>
        <pc:sldMkLst>
          <pc:docMk/>
          <pc:sldMk cId="427723098" sldId="327"/>
        </pc:sldMkLst>
        <pc:spChg chg="mod">
          <ac:chgData name="Severn, John" userId="ea41a024-1425-4cb0-b6ac-619f2cbacfe0" providerId="ADAL" clId="{AF4BE6C9-13AE-49A5-9F58-2AA89B1ECA68}" dt="2022-12-29T15:33:08.686" v="1732" actId="1037"/>
          <ac:spMkLst>
            <pc:docMk/>
            <pc:sldMk cId="427723098" sldId="327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1:04:28.958" v="1151" actId="20577"/>
          <ac:spMkLst>
            <pc:docMk/>
            <pc:sldMk cId="427723098" sldId="327"/>
            <ac:spMk id="14" creationId="{F3E63AEE-2D0E-43F8-8CFE-8CDAC5F2ECC2}"/>
          </ac:spMkLst>
        </pc:spChg>
        <pc:spChg chg="mod">
          <ac:chgData name="Severn, John" userId="ea41a024-1425-4cb0-b6ac-619f2cbacfe0" providerId="ADAL" clId="{AF4BE6C9-13AE-49A5-9F58-2AA89B1ECA68}" dt="2022-12-29T15:33:16.281" v="1735" actId="1036"/>
          <ac:spMkLst>
            <pc:docMk/>
            <pc:sldMk cId="427723098" sldId="327"/>
            <ac:spMk id="21" creationId="{11D91150-FF8D-446C-BDC8-1877A0A77AF5}"/>
          </ac:spMkLst>
        </pc:spChg>
        <pc:picChg chg="mod">
          <ac:chgData name="Severn, John" userId="ea41a024-1425-4cb0-b6ac-619f2cbacfe0" providerId="ADAL" clId="{AF4BE6C9-13AE-49A5-9F58-2AA89B1ECA68}" dt="2022-12-29T15:32:59.801" v="1692" actId="1076"/>
          <ac:picMkLst>
            <pc:docMk/>
            <pc:sldMk cId="427723098" sldId="327"/>
            <ac:picMk id="4" creationId="{E33A8B83-CC16-4316-AB54-E25A9727F675}"/>
          </ac:picMkLst>
        </pc:picChg>
        <pc:picChg chg="del">
          <ac:chgData name="Severn, John" userId="ea41a024-1425-4cb0-b6ac-619f2cbacfe0" providerId="ADAL" clId="{AF4BE6C9-13AE-49A5-9F58-2AA89B1ECA68}" dt="2022-12-29T11:01:43.950" v="1107" actId="478"/>
          <ac:picMkLst>
            <pc:docMk/>
            <pc:sldMk cId="427723098" sldId="327"/>
            <ac:picMk id="7170" creationId="{32F9102E-F9F1-44FC-A3C8-7DE315D94C84}"/>
          </ac:picMkLst>
        </pc:picChg>
        <pc:picChg chg="del">
          <ac:chgData name="Severn, John" userId="ea41a024-1425-4cb0-b6ac-619f2cbacfe0" providerId="ADAL" clId="{AF4BE6C9-13AE-49A5-9F58-2AA89B1ECA68}" dt="2022-12-29T11:01:48.771" v="1109" actId="478"/>
          <ac:picMkLst>
            <pc:docMk/>
            <pc:sldMk cId="427723098" sldId="327"/>
            <ac:picMk id="7171" creationId="{B3917961-0519-4676-9E5E-FB587A05373A}"/>
          </ac:picMkLst>
        </pc:picChg>
        <pc:picChg chg="del">
          <ac:chgData name="Severn, John" userId="ea41a024-1425-4cb0-b6ac-619f2cbacfe0" providerId="ADAL" clId="{AF4BE6C9-13AE-49A5-9F58-2AA89B1ECA68}" dt="2022-12-29T11:04:48.410" v="1152" actId="478"/>
          <ac:picMkLst>
            <pc:docMk/>
            <pc:sldMk cId="427723098" sldId="327"/>
            <ac:picMk id="7172" creationId="{8796EDE4-136B-48BD-BE3C-3A0DEC601BE0}"/>
          </ac:picMkLst>
        </pc:picChg>
        <pc:picChg chg="add mod">
          <ac:chgData name="Severn, John" userId="ea41a024-1425-4cb0-b6ac-619f2cbacfe0" providerId="ADAL" clId="{AF4BE6C9-13AE-49A5-9F58-2AA89B1ECA68}" dt="2022-12-29T11:01:52.095" v="1110" actId="1076"/>
          <ac:picMkLst>
            <pc:docMk/>
            <pc:sldMk cId="427723098" sldId="327"/>
            <ac:picMk id="9218" creationId="{DB924C63-7473-4703-93D6-BD5E565086AF}"/>
          </ac:picMkLst>
        </pc:picChg>
        <pc:picChg chg="add mod">
          <ac:chgData name="Severn, John" userId="ea41a024-1425-4cb0-b6ac-619f2cbacfe0" providerId="ADAL" clId="{AF4BE6C9-13AE-49A5-9F58-2AA89B1ECA68}" dt="2022-12-29T11:04:00.122" v="1139" actId="1076"/>
          <ac:picMkLst>
            <pc:docMk/>
            <pc:sldMk cId="427723098" sldId="327"/>
            <ac:picMk id="9219" creationId="{1C98EEBA-1954-42F0-84B0-D5AC8586008A}"/>
          </ac:picMkLst>
        </pc:picChg>
        <pc:picChg chg="add mod">
          <ac:chgData name="Severn, John" userId="ea41a024-1425-4cb0-b6ac-619f2cbacfe0" providerId="ADAL" clId="{AF4BE6C9-13AE-49A5-9F58-2AA89B1ECA68}" dt="2022-12-29T11:05:35.306" v="1162" actId="1076"/>
          <ac:picMkLst>
            <pc:docMk/>
            <pc:sldMk cId="427723098" sldId="327"/>
            <ac:picMk id="9220" creationId="{ED657E85-4B0A-417B-B400-5C5186EFC8CB}"/>
          </ac:picMkLst>
        </pc:picChg>
      </pc:sldChg>
      <pc:sldChg chg="addSp delSp modSp add mod ord modTransition">
        <pc:chgData name="Severn, John" userId="ea41a024-1425-4cb0-b6ac-619f2cbacfe0" providerId="ADAL" clId="{AF4BE6C9-13AE-49A5-9F58-2AA89B1ECA68}" dt="2022-12-29T12:42:36.717" v="1475"/>
        <pc:sldMkLst>
          <pc:docMk/>
          <pc:sldMk cId="2804687600" sldId="328"/>
        </pc:sldMkLst>
        <pc:spChg chg="mod">
          <ac:chgData name="Severn, John" userId="ea41a024-1425-4cb0-b6ac-619f2cbacfe0" providerId="ADAL" clId="{AF4BE6C9-13AE-49A5-9F58-2AA89B1ECA68}" dt="2022-12-29T11:11:58.286" v="1232" actId="1076"/>
          <ac:spMkLst>
            <pc:docMk/>
            <pc:sldMk cId="2804687600" sldId="328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1:08:18.112" v="1203" actId="20577"/>
          <ac:spMkLst>
            <pc:docMk/>
            <pc:sldMk cId="2804687600" sldId="328"/>
            <ac:spMk id="14" creationId="{F3E63AEE-2D0E-43F8-8CFE-8CDAC5F2ECC2}"/>
          </ac:spMkLst>
        </pc:spChg>
        <pc:spChg chg="mod">
          <ac:chgData name="Severn, John" userId="ea41a024-1425-4cb0-b6ac-619f2cbacfe0" providerId="ADAL" clId="{AF4BE6C9-13AE-49A5-9F58-2AA89B1ECA68}" dt="2022-12-29T12:27:47.039" v="1266" actId="20577"/>
          <ac:spMkLst>
            <pc:docMk/>
            <pc:sldMk cId="2804687600" sldId="328"/>
            <ac:spMk id="21" creationId="{11D91150-FF8D-446C-BDC8-1877A0A77AF5}"/>
          </ac:spMkLst>
        </pc:spChg>
        <pc:picChg chg="mod">
          <ac:chgData name="Severn, John" userId="ea41a024-1425-4cb0-b6ac-619f2cbacfe0" providerId="ADAL" clId="{AF4BE6C9-13AE-49A5-9F58-2AA89B1ECA68}" dt="2022-12-29T11:09:10.107" v="1211" actId="1076"/>
          <ac:picMkLst>
            <pc:docMk/>
            <pc:sldMk cId="2804687600" sldId="328"/>
            <ac:picMk id="4" creationId="{E33A8B83-CC16-4316-AB54-E25A9727F675}"/>
          </ac:picMkLst>
        </pc:picChg>
        <pc:picChg chg="del">
          <ac:chgData name="Severn, John" userId="ea41a024-1425-4cb0-b6ac-619f2cbacfe0" providerId="ADAL" clId="{AF4BE6C9-13AE-49A5-9F58-2AA89B1ECA68}" dt="2022-12-29T11:09:11.793" v="1212" actId="478"/>
          <ac:picMkLst>
            <pc:docMk/>
            <pc:sldMk cId="2804687600" sldId="328"/>
            <ac:picMk id="9218" creationId="{DB924C63-7473-4703-93D6-BD5E565086AF}"/>
          </ac:picMkLst>
        </pc:picChg>
        <pc:picChg chg="del">
          <ac:chgData name="Severn, John" userId="ea41a024-1425-4cb0-b6ac-619f2cbacfe0" providerId="ADAL" clId="{AF4BE6C9-13AE-49A5-9F58-2AA89B1ECA68}" dt="2022-12-29T11:07:28.918" v="1185" actId="478"/>
          <ac:picMkLst>
            <pc:docMk/>
            <pc:sldMk cId="2804687600" sldId="328"/>
            <ac:picMk id="9219" creationId="{1C98EEBA-1954-42F0-84B0-D5AC8586008A}"/>
          </ac:picMkLst>
        </pc:picChg>
        <pc:picChg chg="del">
          <ac:chgData name="Severn, John" userId="ea41a024-1425-4cb0-b6ac-619f2cbacfe0" providerId="ADAL" clId="{AF4BE6C9-13AE-49A5-9F58-2AA89B1ECA68}" dt="2022-12-29T11:13:38.821" v="1233" actId="478"/>
          <ac:picMkLst>
            <pc:docMk/>
            <pc:sldMk cId="2804687600" sldId="328"/>
            <ac:picMk id="9220" creationId="{ED657E85-4B0A-417B-B400-5C5186EFC8CB}"/>
          </ac:picMkLst>
        </pc:picChg>
        <pc:picChg chg="add mod">
          <ac:chgData name="Severn, John" userId="ea41a024-1425-4cb0-b6ac-619f2cbacfe0" providerId="ADAL" clId="{AF4BE6C9-13AE-49A5-9F58-2AA89B1ECA68}" dt="2022-12-29T11:07:52.441" v="1191" actId="1076"/>
          <ac:picMkLst>
            <pc:docMk/>
            <pc:sldMk cId="2804687600" sldId="328"/>
            <ac:picMk id="10242" creationId="{F0EBE08D-151C-4DF4-B992-306B92FBCA7C}"/>
          </ac:picMkLst>
        </pc:picChg>
        <pc:picChg chg="add mod">
          <ac:chgData name="Severn, John" userId="ea41a024-1425-4cb0-b6ac-619f2cbacfe0" providerId="ADAL" clId="{AF4BE6C9-13AE-49A5-9F58-2AA89B1ECA68}" dt="2022-12-29T11:09:25.012" v="1215" actId="1076"/>
          <ac:picMkLst>
            <pc:docMk/>
            <pc:sldMk cId="2804687600" sldId="328"/>
            <ac:picMk id="10243" creationId="{B985B380-3A7B-446B-8B8D-976F65DB2F21}"/>
          </ac:picMkLst>
        </pc:picChg>
        <pc:picChg chg="add mod">
          <ac:chgData name="Severn, John" userId="ea41a024-1425-4cb0-b6ac-619f2cbacfe0" providerId="ADAL" clId="{AF4BE6C9-13AE-49A5-9F58-2AA89B1ECA68}" dt="2022-12-29T11:14:29.378" v="1244" actId="1076"/>
          <ac:picMkLst>
            <pc:docMk/>
            <pc:sldMk cId="2804687600" sldId="328"/>
            <ac:picMk id="10244" creationId="{F7DBE0B2-41E6-485A-85EC-79F1A526D5F1}"/>
          </ac:picMkLst>
        </pc:picChg>
      </pc:sldChg>
      <pc:sldChg chg="addSp delSp modSp add mod ord modTransition">
        <pc:chgData name="Severn, John" userId="ea41a024-1425-4cb0-b6ac-619f2cbacfe0" providerId="ADAL" clId="{AF4BE6C9-13AE-49A5-9F58-2AA89B1ECA68}" dt="2022-12-29T12:42:40.662" v="1477"/>
        <pc:sldMkLst>
          <pc:docMk/>
          <pc:sldMk cId="3599395506" sldId="329"/>
        </pc:sldMkLst>
        <pc:spChg chg="mod">
          <ac:chgData name="Severn, John" userId="ea41a024-1425-4cb0-b6ac-619f2cbacfe0" providerId="ADAL" clId="{AF4BE6C9-13AE-49A5-9F58-2AA89B1ECA68}" dt="2022-12-29T12:30:25.555" v="1339" actId="1037"/>
          <ac:spMkLst>
            <pc:docMk/>
            <pc:sldMk cId="3599395506" sldId="329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2:31:56.116" v="1387" actId="1038"/>
          <ac:spMkLst>
            <pc:docMk/>
            <pc:sldMk cId="3599395506" sldId="329"/>
            <ac:spMk id="14" creationId="{F3E63AEE-2D0E-43F8-8CFE-8CDAC5F2ECC2}"/>
          </ac:spMkLst>
        </pc:spChg>
        <pc:spChg chg="add mod">
          <ac:chgData name="Severn, John" userId="ea41a024-1425-4cb0-b6ac-619f2cbacfe0" providerId="ADAL" clId="{AF4BE6C9-13AE-49A5-9F58-2AA89B1ECA68}" dt="2022-12-29T12:42:08.242" v="1470" actId="1076"/>
          <ac:spMkLst>
            <pc:docMk/>
            <pc:sldMk cId="3599395506" sldId="329"/>
            <ac:spMk id="20" creationId="{49D9FD53-941E-4597-A155-CB33E8922085}"/>
          </ac:spMkLst>
        </pc:spChg>
        <pc:spChg chg="del">
          <ac:chgData name="Severn, John" userId="ea41a024-1425-4cb0-b6ac-619f2cbacfe0" providerId="ADAL" clId="{AF4BE6C9-13AE-49A5-9F58-2AA89B1ECA68}" dt="2022-12-29T12:32:16.731" v="1389" actId="478"/>
          <ac:spMkLst>
            <pc:docMk/>
            <pc:sldMk cId="3599395506" sldId="329"/>
            <ac:spMk id="21" creationId="{11D91150-FF8D-446C-BDC8-1877A0A77AF5}"/>
          </ac:spMkLst>
        </pc:spChg>
        <pc:picChg chg="mod">
          <ac:chgData name="Severn, John" userId="ea41a024-1425-4cb0-b6ac-619f2cbacfe0" providerId="ADAL" clId="{AF4BE6C9-13AE-49A5-9F58-2AA89B1ECA68}" dt="2022-12-29T12:30:19.179" v="1321" actId="1076"/>
          <ac:picMkLst>
            <pc:docMk/>
            <pc:sldMk cId="3599395506" sldId="329"/>
            <ac:picMk id="4" creationId="{E33A8B83-CC16-4316-AB54-E25A9727F675}"/>
          </ac:picMkLst>
        </pc:picChg>
        <pc:picChg chg="add mod">
          <ac:chgData name="Severn, John" userId="ea41a024-1425-4cb0-b6ac-619f2cbacfe0" providerId="ADAL" clId="{AF4BE6C9-13AE-49A5-9F58-2AA89B1ECA68}" dt="2022-12-29T12:42:08.242" v="1470" actId="1076"/>
          <ac:picMkLst>
            <pc:docMk/>
            <pc:sldMk cId="3599395506" sldId="329"/>
            <ac:picMk id="22" creationId="{AC6271EE-1E77-422F-A93D-D5BE3E0C14ED}"/>
          </ac:picMkLst>
        </pc:picChg>
        <pc:picChg chg="del">
          <ac:chgData name="Severn, John" userId="ea41a024-1425-4cb0-b6ac-619f2cbacfe0" providerId="ADAL" clId="{AF4BE6C9-13AE-49A5-9F58-2AA89B1ECA68}" dt="2022-12-29T12:31:19.213" v="1350" actId="478"/>
          <ac:picMkLst>
            <pc:docMk/>
            <pc:sldMk cId="3599395506" sldId="329"/>
            <ac:picMk id="10242" creationId="{F0EBE08D-151C-4DF4-B992-306B92FBCA7C}"/>
          </ac:picMkLst>
        </pc:picChg>
        <pc:picChg chg="add del">
          <ac:chgData name="Severn, John" userId="ea41a024-1425-4cb0-b6ac-619f2cbacfe0" providerId="ADAL" clId="{AF4BE6C9-13AE-49A5-9F58-2AA89B1ECA68}" dt="2022-12-29T12:29:45.155" v="1290" actId="478"/>
          <ac:picMkLst>
            <pc:docMk/>
            <pc:sldMk cId="3599395506" sldId="329"/>
            <ac:picMk id="10243" creationId="{B985B380-3A7B-446B-8B8D-976F65DB2F21}"/>
          </ac:picMkLst>
        </pc:picChg>
        <pc:picChg chg="del">
          <ac:chgData name="Severn, John" userId="ea41a024-1425-4cb0-b6ac-619f2cbacfe0" providerId="ADAL" clId="{AF4BE6C9-13AE-49A5-9F58-2AA89B1ECA68}" dt="2022-12-29T12:32:14.342" v="1388" actId="478"/>
          <ac:picMkLst>
            <pc:docMk/>
            <pc:sldMk cId="3599395506" sldId="329"/>
            <ac:picMk id="10244" creationId="{F7DBE0B2-41E6-485A-85EC-79F1A526D5F1}"/>
          </ac:picMkLst>
        </pc:picChg>
        <pc:picChg chg="add mod">
          <ac:chgData name="Severn, John" userId="ea41a024-1425-4cb0-b6ac-619f2cbacfe0" providerId="ADAL" clId="{AF4BE6C9-13AE-49A5-9F58-2AA89B1ECA68}" dt="2022-12-29T12:32:21.091" v="1390" actId="1076"/>
          <ac:picMkLst>
            <pc:docMk/>
            <pc:sldMk cId="3599395506" sldId="329"/>
            <ac:picMk id="11266" creationId="{DA453208-8C70-4CBC-B6AB-36C3EF3B8245}"/>
          </ac:picMkLst>
        </pc:picChg>
        <pc:picChg chg="add mod">
          <ac:chgData name="Severn, John" userId="ea41a024-1425-4cb0-b6ac-619f2cbacfe0" providerId="ADAL" clId="{AF4BE6C9-13AE-49A5-9F58-2AA89B1ECA68}" dt="2022-12-29T12:31:26.196" v="1351" actId="1076"/>
          <ac:picMkLst>
            <pc:docMk/>
            <pc:sldMk cId="3599395506" sldId="329"/>
            <ac:picMk id="11267" creationId="{90E3B4E9-5872-4126-96D4-24636E6A7F89}"/>
          </ac:picMkLst>
        </pc:picChg>
      </pc:sldChg>
      <pc:sldChg chg="addSp delSp modSp add mod">
        <pc:chgData name="Severn, John" userId="ea41a024-1425-4cb0-b6ac-619f2cbacfe0" providerId="ADAL" clId="{AF4BE6C9-13AE-49A5-9F58-2AA89B1ECA68}" dt="2022-12-29T15:52:34.907" v="1754" actId="1076"/>
        <pc:sldMkLst>
          <pc:docMk/>
          <pc:sldMk cId="1366498399" sldId="330"/>
        </pc:sldMkLst>
        <pc:spChg chg="mod">
          <ac:chgData name="Severn, John" userId="ea41a024-1425-4cb0-b6ac-619f2cbacfe0" providerId="ADAL" clId="{AF4BE6C9-13AE-49A5-9F58-2AA89B1ECA68}" dt="2022-12-29T13:22:13.591" v="1666" actId="20577"/>
          <ac:spMkLst>
            <pc:docMk/>
            <pc:sldMk cId="1366498399" sldId="330"/>
            <ac:spMk id="6" creationId="{4CF928BE-0932-45EC-A0BB-1B5A07B51B47}"/>
          </ac:spMkLst>
        </pc:spChg>
        <pc:spChg chg="mod">
          <ac:chgData name="Severn, John" userId="ea41a024-1425-4cb0-b6ac-619f2cbacfe0" providerId="ADAL" clId="{AF4BE6C9-13AE-49A5-9F58-2AA89B1ECA68}" dt="2022-12-29T15:52:34.907" v="1754" actId="1076"/>
          <ac:spMkLst>
            <pc:docMk/>
            <pc:sldMk cId="1366498399" sldId="330"/>
            <ac:spMk id="14" creationId="{F3E63AEE-2D0E-43F8-8CFE-8CDAC5F2ECC2}"/>
          </ac:spMkLst>
        </pc:spChg>
        <pc:spChg chg="mod">
          <ac:chgData name="Severn, John" userId="ea41a024-1425-4cb0-b6ac-619f2cbacfe0" providerId="ADAL" clId="{AF4BE6C9-13AE-49A5-9F58-2AA89B1ECA68}" dt="2022-12-29T12:49:15.659" v="1541" actId="1076"/>
          <ac:spMkLst>
            <pc:docMk/>
            <pc:sldMk cId="1366498399" sldId="330"/>
            <ac:spMk id="21" creationId="{11D91150-FF8D-446C-BDC8-1877A0A77AF5}"/>
          </ac:spMkLst>
        </pc:spChg>
        <pc:picChg chg="mod">
          <ac:chgData name="Severn, John" userId="ea41a024-1425-4cb0-b6ac-619f2cbacfe0" providerId="ADAL" clId="{AF4BE6C9-13AE-49A5-9F58-2AA89B1ECA68}" dt="2022-12-29T13:21:46.541" v="1654" actId="1076"/>
          <ac:picMkLst>
            <pc:docMk/>
            <pc:sldMk cId="1366498399" sldId="330"/>
            <ac:picMk id="4" creationId="{E33A8B83-CC16-4316-AB54-E25A9727F675}"/>
          </ac:picMkLst>
        </pc:picChg>
        <pc:picChg chg="add mod">
          <ac:chgData name="Severn, John" userId="ea41a024-1425-4cb0-b6ac-619f2cbacfe0" providerId="ADAL" clId="{AF4BE6C9-13AE-49A5-9F58-2AA89B1ECA68}" dt="2022-12-29T14:45:14.144" v="1670" actId="1076"/>
          <ac:picMkLst>
            <pc:docMk/>
            <pc:sldMk cId="1366498399" sldId="330"/>
            <ac:picMk id="7" creationId="{53865458-7CAC-44B4-A2EC-2D2E6F79DFA4}"/>
          </ac:picMkLst>
        </pc:picChg>
        <pc:picChg chg="add mod">
          <ac:chgData name="Severn, John" userId="ea41a024-1425-4cb0-b6ac-619f2cbacfe0" providerId="ADAL" clId="{AF4BE6C9-13AE-49A5-9F58-2AA89B1ECA68}" dt="2022-12-29T13:21:54.022" v="1655" actId="1076"/>
          <ac:picMkLst>
            <pc:docMk/>
            <pc:sldMk cId="1366498399" sldId="330"/>
            <ac:picMk id="1026" creationId="{C5314984-D659-4D7A-BFCE-7DDB34C6CB74}"/>
          </ac:picMkLst>
        </pc:picChg>
        <pc:picChg chg="del">
          <ac:chgData name="Severn, John" userId="ea41a024-1425-4cb0-b6ac-619f2cbacfe0" providerId="ADAL" clId="{AF4BE6C9-13AE-49A5-9F58-2AA89B1ECA68}" dt="2022-12-29T12:45:12.346" v="1480" actId="478"/>
          <ac:picMkLst>
            <pc:docMk/>
            <pc:sldMk cId="1366498399" sldId="330"/>
            <ac:picMk id="7170" creationId="{32F9102E-F9F1-44FC-A3C8-7DE315D94C84}"/>
          </ac:picMkLst>
        </pc:picChg>
        <pc:picChg chg="del">
          <ac:chgData name="Severn, John" userId="ea41a024-1425-4cb0-b6ac-619f2cbacfe0" providerId="ADAL" clId="{AF4BE6C9-13AE-49A5-9F58-2AA89B1ECA68}" dt="2022-12-29T12:47:10.768" v="1526" actId="478"/>
          <ac:picMkLst>
            <pc:docMk/>
            <pc:sldMk cId="1366498399" sldId="330"/>
            <ac:picMk id="7171" creationId="{B3917961-0519-4676-9E5E-FB587A05373A}"/>
          </ac:picMkLst>
        </pc:picChg>
        <pc:picChg chg="del">
          <ac:chgData name="Severn, John" userId="ea41a024-1425-4cb0-b6ac-619f2cbacfe0" providerId="ADAL" clId="{AF4BE6C9-13AE-49A5-9F58-2AA89B1ECA68}" dt="2022-12-29T12:47:13.189" v="1527" actId="478"/>
          <ac:picMkLst>
            <pc:docMk/>
            <pc:sldMk cId="1366498399" sldId="330"/>
            <ac:picMk id="7172" creationId="{8796EDE4-136B-48BD-BE3C-3A0DEC601BE0}"/>
          </ac:picMkLst>
        </pc:picChg>
        <pc:picChg chg="add mod">
          <ac:chgData name="Severn, John" userId="ea41a024-1425-4cb0-b6ac-619f2cbacfe0" providerId="ADAL" clId="{AF4BE6C9-13AE-49A5-9F58-2AA89B1ECA68}" dt="2022-12-29T12:49:07.539" v="1539" actId="1076"/>
          <ac:picMkLst>
            <pc:docMk/>
            <pc:sldMk cId="1366498399" sldId="330"/>
            <ac:picMk id="12290" creationId="{7BA07F91-4F14-4E9E-B4B9-92719D87411F}"/>
          </ac:picMkLst>
        </pc:picChg>
      </pc:sldChg>
      <pc:sldChg chg="new del">
        <pc:chgData name="Severn, John" userId="ea41a024-1425-4cb0-b6ac-619f2cbacfe0" providerId="ADAL" clId="{AF4BE6C9-13AE-49A5-9F58-2AA89B1ECA68}" dt="2022-12-29T13:10:06.002" v="1599" actId="47"/>
        <pc:sldMkLst>
          <pc:docMk/>
          <pc:sldMk cId="538212573" sldId="331"/>
        </pc:sldMkLst>
      </pc:sldChg>
      <pc:sldChg chg="addSp delSp modSp add del mod">
        <pc:chgData name="Severn, John" userId="ea41a024-1425-4cb0-b6ac-619f2cbacfe0" providerId="ADAL" clId="{AF4BE6C9-13AE-49A5-9F58-2AA89B1ECA68}" dt="2022-12-29T13:14:22.871" v="1643" actId="47"/>
        <pc:sldMkLst>
          <pc:docMk/>
          <pc:sldMk cId="1069222439" sldId="332"/>
        </pc:sldMkLst>
        <pc:spChg chg="add del mod topLvl">
          <ac:chgData name="Severn, John" userId="ea41a024-1425-4cb0-b6ac-619f2cbacfe0" providerId="ADAL" clId="{AF4BE6C9-13AE-49A5-9F58-2AA89B1ECA68}" dt="2022-12-29T13:10:31.579" v="1605" actId="478"/>
          <ac:spMkLst>
            <pc:docMk/>
            <pc:sldMk cId="1069222439" sldId="332"/>
            <ac:spMk id="2" creationId="{1DE85C56-5D10-4344-A63F-EFB71277C284}"/>
          </ac:spMkLst>
        </pc:spChg>
        <pc:spChg chg="add del mod topLvl">
          <ac:chgData name="Severn, John" userId="ea41a024-1425-4cb0-b6ac-619f2cbacfe0" providerId="ADAL" clId="{AF4BE6C9-13AE-49A5-9F58-2AA89B1ECA68}" dt="2022-12-29T13:10:23.456" v="1602" actId="478"/>
          <ac:spMkLst>
            <pc:docMk/>
            <pc:sldMk cId="1069222439" sldId="332"/>
            <ac:spMk id="18" creationId="{B1B36246-3399-42B3-8152-1CFC4D8CCFA0}"/>
          </ac:spMkLst>
        </pc:spChg>
        <pc:grpChg chg="del">
          <ac:chgData name="Severn, John" userId="ea41a024-1425-4cb0-b6ac-619f2cbacfe0" providerId="ADAL" clId="{AF4BE6C9-13AE-49A5-9F58-2AA89B1ECA68}" dt="2022-12-29T13:10:17.736" v="1600" actId="165"/>
          <ac:grpSpMkLst>
            <pc:docMk/>
            <pc:sldMk cId="1069222439" sldId="332"/>
            <ac:grpSpMk id="5" creationId="{16BE2A55-3DC2-4A25-AB32-6241E291DD13}"/>
          </ac:grpSpMkLst>
        </pc:grpChg>
        <pc:grpChg chg="add del mod">
          <ac:chgData name="Severn, John" userId="ea41a024-1425-4cb0-b6ac-619f2cbacfe0" providerId="ADAL" clId="{AF4BE6C9-13AE-49A5-9F58-2AA89B1ECA68}" dt="2022-12-29T13:13:09.001" v="1635" actId="165"/>
          <ac:grpSpMkLst>
            <pc:docMk/>
            <pc:sldMk cId="1069222439" sldId="332"/>
            <ac:grpSpMk id="7" creationId="{68614D00-87EB-42B1-95A1-DAABC1799F93}"/>
          </ac:grpSpMkLst>
        </pc:grpChg>
        <pc:picChg chg="add del mod topLvl">
          <ac:chgData name="Severn, John" userId="ea41a024-1425-4cb0-b6ac-619f2cbacfe0" providerId="ADAL" clId="{AF4BE6C9-13AE-49A5-9F58-2AA89B1ECA68}" dt="2022-12-29T13:13:22.543" v="1638" actId="1076"/>
          <ac:picMkLst>
            <pc:docMk/>
            <pc:sldMk cId="1069222439" sldId="332"/>
            <ac:picMk id="3" creationId="{3618677B-18DC-4812-8756-CC994E62A8CA}"/>
          </ac:picMkLst>
        </pc:picChg>
        <pc:picChg chg="add del mod topLvl">
          <ac:chgData name="Severn, John" userId="ea41a024-1425-4cb0-b6ac-619f2cbacfe0" providerId="ADAL" clId="{AF4BE6C9-13AE-49A5-9F58-2AA89B1ECA68}" dt="2022-12-29T13:13:14.283" v="1636" actId="1076"/>
          <ac:picMkLst>
            <pc:docMk/>
            <pc:sldMk cId="1069222439" sldId="332"/>
            <ac:picMk id="4" creationId="{5B988E61-4443-4BE1-A2BB-C3EFC52AEB0E}"/>
          </ac:picMkLst>
        </pc:picChg>
        <pc:picChg chg="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6" creationId="{9585D3F9-6EAF-4740-B6FC-9C081FEDF93C}"/>
          </ac:picMkLst>
        </pc:picChg>
        <pc:picChg chg="add del mod topLvl">
          <ac:chgData name="Severn, John" userId="ea41a024-1425-4cb0-b6ac-619f2cbacfe0" providerId="ADAL" clId="{AF4BE6C9-13AE-49A5-9F58-2AA89B1ECA68}" dt="2022-12-29T13:13:36.636" v="1641" actId="1076"/>
          <ac:picMkLst>
            <pc:docMk/>
            <pc:sldMk cId="1069222439" sldId="332"/>
            <ac:picMk id="9" creationId="{728A79CD-0FB7-462E-B9D6-582684D08E43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10" creationId="{F86D4A27-53BB-474C-94D2-D6D0A97603C9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11" creationId="{ADBD71A2-F986-4131-82E0-D12DC03C2CE6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20" creationId="{DEE3351E-339A-47BE-85DA-7733659DD7E7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23" creationId="{6D30268E-1D9F-415B-87CB-1A8640E7FEA2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25" creationId="{4BAC2386-48AF-40DF-BF4C-DAE27F684FEE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26" creationId="{5B05ED12-C43D-48BB-BCA0-DA311BDE0CD4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27" creationId="{8BCE224C-ACE8-47B7-8AD1-707F8FE505F0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28" creationId="{603C4372-A2B0-4F8F-B281-E53A2133A0ED}"/>
          </ac:picMkLst>
        </pc:picChg>
        <pc:picChg chg="add del mod topLvl">
          <ac:chgData name="Severn, John" userId="ea41a024-1425-4cb0-b6ac-619f2cbacfe0" providerId="ADAL" clId="{AF4BE6C9-13AE-49A5-9F58-2AA89B1ECA68}" dt="2022-12-29T13:10:28.823" v="1604" actId="478"/>
          <ac:picMkLst>
            <pc:docMk/>
            <pc:sldMk cId="1069222439" sldId="332"/>
            <ac:picMk id="41" creationId="{A8319B32-5414-4354-BCD8-152C81E87844}"/>
          </ac:picMkLst>
        </pc:picChg>
        <pc:picChg chg="add del mod topLvl">
          <ac:chgData name="Severn, John" userId="ea41a024-1425-4cb0-b6ac-619f2cbacfe0" providerId="ADAL" clId="{AF4BE6C9-13AE-49A5-9F58-2AA89B1ECA68}" dt="2022-12-29T13:11:11.591" v="1616" actId="478"/>
          <ac:picMkLst>
            <pc:docMk/>
            <pc:sldMk cId="1069222439" sldId="332"/>
            <ac:picMk id="42" creationId="{6B50F5B1-085A-423F-9138-AD0CA5353FDA}"/>
          </ac:picMkLst>
        </pc:picChg>
        <pc:picChg chg="mod topLvl">
          <ac:chgData name="Severn, John" userId="ea41a024-1425-4cb0-b6ac-619f2cbacfe0" providerId="ADAL" clId="{AF4BE6C9-13AE-49A5-9F58-2AA89B1ECA68}" dt="2022-12-29T13:13:44.577" v="1642" actId="1076"/>
          <ac:picMkLst>
            <pc:docMk/>
            <pc:sldMk cId="1069222439" sldId="332"/>
            <ac:picMk id="1026" creationId="{70C36EA3-E0AB-4ED5-B28F-582103F41C67}"/>
          </ac:picMkLst>
        </pc:picChg>
        <pc:picChg chg="add del mod topLvl">
          <ac:chgData name="Severn, John" userId="ea41a024-1425-4cb0-b6ac-619f2cbacfe0" providerId="ADAL" clId="{AF4BE6C9-13AE-49A5-9F58-2AA89B1ECA68}" dt="2022-12-29T13:10:26.346" v="1603" actId="478"/>
          <ac:picMkLst>
            <pc:docMk/>
            <pc:sldMk cId="1069222439" sldId="332"/>
            <ac:picMk id="1028" creationId="{8E30BEE5-73F5-4986-A25D-25CB020E2A33}"/>
          </ac:picMkLst>
        </pc:picChg>
        <pc:picChg chg="mod topLvl">
          <ac:chgData name="Severn, John" userId="ea41a024-1425-4cb0-b6ac-619f2cbacfe0" providerId="ADAL" clId="{AF4BE6C9-13AE-49A5-9F58-2AA89B1ECA68}" dt="2022-12-29T13:13:30.146" v="1640" actId="1076"/>
          <ac:picMkLst>
            <pc:docMk/>
            <pc:sldMk cId="1069222439" sldId="332"/>
            <ac:picMk id="1030" creationId="{A6D51085-A56F-426A-979F-A2BF08D8C4B1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1035" creationId="{239744AF-AEA1-4414-AC53-73D5A528B0E5}"/>
          </ac:picMkLst>
        </pc:picChg>
        <pc:picChg chg="add del mod topLvl">
          <ac:chgData name="Severn, John" userId="ea41a024-1425-4cb0-b6ac-619f2cbacfe0" providerId="ADAL" clId="{AF4BE6C9-13AE-49A5-9F58-2AA89B1ECA68}" dt="2022-12-29T13:13:09.001" v="1635" actId="165"/>
          <ac:picMkLst>
            <pc:docMk/>
            <pc:sldMk cId="1069222439" sldId="332"/>
            <ac:picMk id="1037" creationId="{D3342277-74BB-4713-934C-99D4A8E235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5A771-DC0E-4EA8-B9B8-98A3AE61D013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A1F50-5843-4427-8E20-AA3DA233263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801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B5AC7-EE51-4E8E-B62F-B553B74993ED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905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9399-E298-4329-B611-CDC93B3B9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6CEAE-C0BF-4EB7-A43A-6F30915EE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E5408-38DA-42D1-AC59-B0D675BBC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6EB2C-28D6-4AD3-8D57-49697B3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F7780-D6EB-4582-A509-F6A12669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851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0A7E-34A7-40D7-90CD-1BBED9A9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08B7E-8840-4435-B57E-A586A8331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71202-2B5B-4598-9A58-98835A91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65A40-D6B2-4713-9FA5-C6069AF7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90B38-3C06-4B96-8D1B-8926D03E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7817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302A4-5023-429C-A349-07DC819D0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F084D-B7E6-48D6-975A-6D7D85031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525EB-D1BF-4AF7-BA95-575845E6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9808D-F886-44D1-8657-AD384462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BDD87-32B3-49A0-80BF-30802D88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758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8F9A-4E9B-4A3E-9B1F-7A69DC07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59321-FA2E-446B-A58C-00CF6F0ED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F4DA9-A292-47BA-BE31-8B7E9E4F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35820-1DC1-48C8-87CE-1EC08D6D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8379C-4452-431A-99F5-384C09A4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2522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C69A-4E4F-42F5-B6FD-50ABB5D9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B89F8-5702-4BB1-9676-594B3C69E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42F0D-3FF3-4C33-95A5-11287A77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A7F70-945A-4042-8A92-E1C4D2CA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AD132-BB1B-47A1-ACEB-F3B0C7D3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661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D262-5EB4-4E65-900B-4F0152AD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B3ED9-9021-4CBD-B0B5-6ABBA6A97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2EC94-B489-4D95-B852-98D1495B2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C1462-AE89-45C2-A7F7-6169EABF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A965B-702B-4FF0-879A-491EE512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C2A56-9F92-4A79-9851-E214C5D0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368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FDC5-70A6-4302-A344-14BDDAFA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BEED5-F942-4D73-856D-FFDC81FA7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21537-B057-41A2-A3C3-4FF7BF04E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43FF3-1DF5-42DD-AC80-98DE6AEC5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73569B-2895-424A-93FC-1F3ED50B2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5B805-B0BF-4736-9516-A46F55A8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D531A-9E33-48DE-8610-949C1266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E8DF8-355C-4DE9-B911-9D87EBDE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564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C8E7-44CA-4C9C-A201-367087369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610E5-2E83-4ED7-BD8B-642AD921C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C5EAA-A887-4C07-A60C-81FDE8C7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44CA1-4DFB-4FD5-AC44-A8A66E70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824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CDD20-3581-465C-9C2A-25EBD41B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3FEE7-F977-42D2-9328-80852619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46EA6-15FA-4654-8123-88AD8914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4878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0C14-7BE4-4D20-A5FE-AD73ABD8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881C-7446-4626-A8F0-CECE290E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7A9F-60D9-4E74-A0FD-C4CC1CEA5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F4D73-730D-48A5-9FEB-D0AFB5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FBC48-E616-4732-9424-7546480B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4A6B3-E0B8-4B26-A618-E403E66B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768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EA81-564B-44EB-B004-A2908792E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F3593-A9F4-408B-892C-ECAED9C6F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FFFBA-60E9-42F7-9EBB-7D9ED19C4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DDC6E-910B-49E5-BDC9-A623CB5C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3A69A-141F-4668-8D04-CDAFCDCD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14E13-8507-4A4C-A8BA-18926C3D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3166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26C33-8108-44D9-AD06-E8C57501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36C1C-802B-4FBB-844F-331A1F89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02D44-8983-4AE1-A254-2314F0BB3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C4F98-F08B-4B7F-8A75-73C98607EF92}" type="datetimeFigureOut">
              <a:rPr lang="en-NL" smtClean="0"/>
              <a:t>29/12/2022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05F98-1997-43B2-8139-5A94C4D81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DA3F4-BB0E-4229-A560-5D982146F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D0BD2-5291-4B91-9402-7797FDD9A92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8992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BE2A55-3DC2-4A25-AB32-6241E291DD13}"/>
              </a:ext>
            </a:extLst>
          </p:cNvPr>
          <p:cNvGrpSpPr/>
          <p:nvPr/>
        </p:nvGrpSpPr>
        <p:grpSpPr>
          <a:xfrm>
            <a:off x="0" y="0"/>
            <a:ext cx="12226834" cy="6858000"/>
            <a:chOff x="0" y="0"/>
            <a:chExt cx="12226834" cy="6858000"/>
          </a:xfrm>
        </p:grpSpPr>
        <p:pic>
          <p:nvPicPr>
            <p:cNvPr id="1028" name="Picture 4" descr="2021-2022 UEFA Champions League (TV Series 2021–2022) - IMDb">
              <a:extLst>
                <a:ext uri="{FF2B5EF4-FFF2-40B4-BE49-F238E27FC236}">
                  <a16:creationId xmlns:a16="http://schemas.microsoft.com/office/drawing/2014/main" id="{8E30BEE5-73F5-4986-A25D-25CB020E2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22683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UEFA Champions League RESPECT Badge">
              <a:extLst>
                <a:ext uri="{FF2B5EF4-FFF2-40B4-BE49-F238E27FC236}">
                  <a16:creationId xmlns:a16="http://schemas.microsoft.com/office/drawing/2014/main" id="{A8319B32-5414-4354-BCD8-152C81E87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4781491" y="2950209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 descr="Logo, icon&#10;&#10;Description automatically generated">
              <a:extLst>
                <a:ext uri="{FF2B5EF4-FFF2-40B4-BE49-F238E27FC236}">
                  <a16:creationId xmlns:a16="http://schemas.microsoft.com/office/drawing/2014/main" id="{6B50F5B1-085A-423F-9138-AD0CA5353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28" y="419590"/>
              <a:ext cx="2594543" cy="259454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DE85C56-5D10-4344-A63F-EFB71277C284}"/>
                </a:ext>
              </a:extLst>
            </p:cNvPr>
            <p:cNvSpPr txBox="1"/>
            <p:nvPr/>
          </p:nvSpPr>
          <p:spPr>
            <a:xfrm>
              <a:off x="2870128" y="3742267"/>
              <a:ext cx="628127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4000" b="1" dirty="0">
                  <a:solidFill>
                    <a:schemeClr val="bg1"/>
                  </a:solidFill>
                </a:rPr>
                <a:t>Internationaal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</a:rPr>
                <a:t>Oudejaarsdag</a:t>
              </a:r>
              <a:endParaRPr lang="en-US" sz="4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JO10 </a:t>
              </a:r>
              <a:r>
                <a:rPr lang="en-US" sz="4000" b="1" dirty="0" err="1">
                  <a:solidFill>
                    <a:schemeClr val="bg1"/>
                  </a:solidFill>
                </a:rPr>
                <a:t>Zaalvoetbal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</a:rPr>
                <a:t>Toernooi</a:t>
              </a:r>
              <a:endParaRPr lang="en-NL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B36246-3399-42B3-8152-1CFC4D8CCFA0}"/>
                </a:ext>
              </a:extLst>
            </p:cNvPr>
            <p:cNvSpPr txBox="1"/>
            <p:nvPr/>
          </p:nvSpPr>
          <p:spPr>
            <a:xfrm>
              <a:off x="3030915" y="5193675"/>
              <a:ext cx="61129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INDOOR-SPORTCENTRUM EINDHOVEN</a:t>
              </a:r>
            </a:p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31 december 2022</a:t>
              </a:r>
            </a:p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10:00 - 13:00 uur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Flag of Ireland - Wikipedia">
              <a:extLst>
                <a:ext uri="{FF2B5EF4-FFF2-40B4-BE49-F238E27FC236}">
                  <a16:creationId xmlns:a16="http://schemas.microsoft.com/office/drawing/2014/main" id="{DEE3351E-339A-47BE-85DA-7733659DD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910" y="791134"/>
              <a:ext cx="1156254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D30268E-1D9F-415B-87CB-1A8640E7F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70" y="1629472"/>
              <a:ext cx="1081968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Flag of The Netherlands - Netherlands Tourism">
              <a:extLst>
                <a:ext uri="{FF2B5EF4-FFF2-40B4-BE49-F238E27FC236}">
                  <a16:creationId xmlns:a16="http://schemas.microsoft.com/office/drawing/2014/main" id="{4BAC2386-48AF-40DF-BF4C-DAE27F684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945" y="806771"/>
              <a:ext cx="1078925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05ED12-C43D-48BB-BCA0-DA311BDE0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96" t="8520" r="3846" b="11338"/>
            <a:stretch/>
          </p:blipFill>
          <p:spPr>
            <a:xfrm>
              <a:off x="3205330" y="1627373"/>
              <a:ext cx="1132834" cy="7307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7" name="Picture 2" descr="Flag of Spain - Wikipedia">
              <a:extLst>
                <a:ext uri="{FF2B5EF4-FFF2-40B4-BE49-F238E27FC236}">
                  <a16:creationId xmlns:a16="http://schemas.microsoft.com/office/drawing/2014/main" id="{8BCE224C-ACE8-47B7-8AD1-707F8FE50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923" y="791134"/>
              <a:ext cx="1081968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Portugal - Wikipedia">
              <a:extLst>
                <a:ext uri="{FF2B5EF4-FFF2-40B4-BE49-F238E27FC236}">
                  <a16:creationId xmlns:a16="http://schemas.microsoft.com/office/drawing/2014/main" id="{603C4372-A2B0-4F8F-B281-E53A2133A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922" y="1638133"/>
              <a:ext cx="1081968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8A79CD-0FB7-462E-B9D6-582684D0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46475" y="1638133"/>
              <a:ext cx="1080000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6D4A27-53BB-474C-94D2-D6D0A9760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12026" y="789550"/>
              <a:ext cx="1081967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9" descr="Turkey - Wikipedia">
              <a:extLst>
                <a:ext uri="{FF2B5EF4-FFF2-40B4-BE49-F238E27FC236}">
                  <a16:creationId xmlns:a16="http://schemas.microsoft.com/office/drawing/2014/main" id="{ADBD71A2-F986-4131-82E0-D12DC03C2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2026" y="1641916"/>
              <a:ext cx="1081967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United States - Wikipedia">
              <a:extLst>
                <a:ext uri="{FF2B5EF4-FFF2-40B4-BE49-F238E27FC236}">
                  <a16:creationId xmlns:a16="http://schemas.microsoft.com/office/drawing/2014/main" id="{239744AF-AEA1-4414-AC53-73D5A528B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96" y="806771"/>
              <a:ext cx="1143525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French people - Wikipedia">
              <a:extLst>
                <a:ext uri="{FF2B5EF4-FFF2-40B4-BE49-F238E27FC236}">
                  <a16:creationId xmlns:a16="http://schemas.microsoft.com/office/drawing/2014/main" id="{D3342277-74BB-4713-934C-99D4A8E23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96" y="1638133"/>
              <a:ext cx="1132834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18677B-18DC-4812-8756-CC994E62A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67622" y="2452825"/>
              <a:ext cx="1082975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988E61-4443-4BE1-A2BB-C3EFC52AE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72307" y="2437191"/>
              <a:ext cx="1082975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026" name="Picture 2" descr="Poland - Wikipedia">
            <a:extLst>
              <a:ext uri="{FF2B5EF4-FFF2-40B4-BE49-F238E27FC236}">
                <a16:creationId xmlns:a16="http://schemas.microsoft.com/office/drawing/2014/main" id="{70C36EA3-E0AB-4ED5-B28F-582103F4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06" y="2445544"/>
            <a:ext cx="1092141" cy="7345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otland - Wikipedia">
            <a:extLst>
              <a:ext uri="{FF2B5EF4-FFF2-40B4-BE49-F238E27FC236}">
                <a16:creationId xmlns:a16="http://schemas.microsoft.com/office/drawing/2014/main" id="{9585D3F9-6EAF-4740-B6FC-9C081FED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475" y="785245"/>
            <a:ext cx="1080000" cy="7286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gland - Wikipedia">
            <a:extLst>
              <a:ext uri="{FF2B5EF4-FFF2-40B4-BE49-F238E27FC236}">
                <a16:creationId xmlns:a16="http://schemas.microsoft.com/office/drawing/2014/main" id="{A6D51085-A56F-426A-979F-A2BF08D8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3" y="2452825"/>
            <a:ext cx="1058591" cy="72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22238"/>
      </p:ext>
    </p:extLst>
  </p:cSld>
  <p:clrMapOvr>
    <a:masterClrMapping/>
  </p:clrMapOvr>
  <p:transition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" y="-2648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573163" y="3642451"/>
            <a:ext cx="3205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cs typeface="Arial" panose="020B0604020202020204" pitchFamily="34" charset="0"/>
              </a:rPr>
              <a:t>NAVARRO APONNO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915187" y="3681387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JUARA APONNO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1D91150-FF8D-446C-BDC8-1877A0A77AF5}"/>
              </a:ext>
            </a:extLst>
          </p:cNvPr>
          <p:cNvSpPr txBox="1"/>
          <p:nvPr/>
        </p:nvSpPr>
        <p:spPr>
          <a:xfrm>
            <a:off x="8363498" y="3617160"/>
            <a:ext cx="2809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WOJCIECH WIATR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0EBE08D-151C-4DF4-B992-306B92FBC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22736" r="1802" b="23170"/>
          <a:stretch/>
        </p:blipFill>
        <p:spPr bwMode="auto">
          <a:xfrm>
            <a:off x="915187" y="394900"/>
            <a:ext cx="2613833" cy="32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B985B380-3A7B-446B-8B8D-976F65DB2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384" r="1348" b="18336"/>
          <a:stretch/>
        </p:blipFill>
        <p:spPr bwMode="auto">
          <a:xfrm>
            <a:off x="4920161" y="415432"/>
            <a:ext cx="2351678" cy="326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7DBE0B2-41E6-485A-85EC-79F1A526D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" r="6048" b="43054"/>
          <a:stretch/>
        </p:blipFill>
        <p:spPr bwMode="auto">
          <a:xfrm>
            <a:off x="8494281" y="381421"/>
            <a:ext cx="2645654" cy="32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6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3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788919" y="3642451"/>
            <a:ext cx="2414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cs typeface="Arial" panose="020B0604020202020204" pitchFamily="34" charset="0"/>
              </a:rPr>
              <a:t>YAMANI ASAD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1141215" y="3681387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EMIR CELIK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A453208-8C70-4CBC-B6AB-36C3EF3B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24374" b="20409"/>
          <a:stretch/>
        </p:blipFill>
        <p:spPr bwMode="auto">
          <a:xfrm>
            <a:off x="4755123" y="394900"/>
            <a:ext cx="2669889" cy="326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90E3B4E9-5872-4126-96D4-24636E6A7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7530" r="6688" b="12372"/>
          <a:stretch/>
        </p:blipFill>
        <p:spPr bwMode="auto">
          <a:xfrm>
            <a:off x="882393" y="394900"/>
            <a:ext cx="2613833" cy="32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D9FD53-941E-4597-A155-CB33E8922085}"/>
              </a:ext>
            </a:extLst>
          </p:cNvPr>
          <p:cNvSpPr txBox="1"/>
          <p:nvPr/>
        </p:nvSpPr>
        <p:spPr>
          <a:xfrm>
            <a:off x="8040845" y="3508616"/>
            <a:ext cx="3662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FRANZ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PFUNDTNER MARQUEZ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C6271EE-1E77-422F-A93D-D5BE3E0C1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6549" r="12830" b="12394"/>
          <a:stretch/>
        </p:blipFill>
        <p:spPr bwMode="auto">
          <a:xfrm>
            <a:off x="8674160" y="365125"/>
            <a:ext cx="2405001" cy="321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3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" y="271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506678" y="3662433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cs typeface="Arial" panose="020B0604020202020204" pitchFamily="34" charset="0"/>
              </a:rPr>
              <a:t>PATRICK van HOOFF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915187" y="3681387"/>
            <a:ext cx="2489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LILY OOSTHOEK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1D91150-FF8D-446C-BDC8-1877A0A77AF5}"/>
              </a:ext>
            </a:extLst>
          </p:cNvPr>
          <p:cNvSpPr txBox="1"/>
          <p:nvPr/>
        </p:nvSpPr>
        <p:spPr>
          <a:xfrm>
            <a:off x="8287702" y="3617160"/>
            <a:ext cx="2960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BERAT  </a:t>
            </a:r>
            <a:r>
              <a:rPr lang="nl-NL" sz="2800" b="1" dirty="0">
                <a:solidFill>
                  <a:schemeClr val="bg1"/>
                </a:solidFill>
              </a:rPr>
              <a:t>MERMERCI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B3917961-0519-4676-9E5E-FB587A053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5721" b="8756"/>
          <a:stretch/>
        </p:blipFill>
        <p:spPr bwMode="auto">
          <a:xfrm>
            <a:off x="4846397" y="376259"/>
            <a:ext cx="2407310" cy="321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796EDE4-136B-48BD-BE3C-3A0DEC601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11943" b="5218"/>
          <a:stretch/>
        </p:blipFill>
        <p:spPr bwMode="auto">
          <a:xfrm>
            <a:off x="8519198" y="373177"/>
            <a:ext cx="2482712" cy="32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DCBCC6-4551-44DC-9AE1-4DB5B0C3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9" y="408114"/>
            <a:ext cx="2257529" cy="323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68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8273020" y="3642451"/>
            <a:ext cx="2963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cs typeface="Arial" panose="020B0604020202020204" pitchFamily="34" charset="0"/>
              </a:rPr>
              <a:t>SJERVINO ISIDORA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606331" y="3673865"/>
            <a:ext cx="3069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RAYHAN EL-GUADA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1D91150-FF8D-446C-BDC8-1877A0A77AF5}"/>
              </a:ext>
            </a:extLst>
          </p:cNvPr>
          <p:cNvSpPr txBox="1"/>
          <p:nvPr/>
        </p:nvSpPr>
        <p:spPr>
          <a:xfrm>
            <a:off x="4864247" y="3714751"/>
            <a:ext cx="223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NISA GURSOY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BA07F91-4F14-4E9E-B4B9-92719D87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74" y="283234"/>
            <a:ext cx="2686018" cy="329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314984-D659-4D7A-BFCE-7DDB34C6C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r="8660"/>
          <a:stretch/>
        </p:blipFill>
        <p:spPr bwMode="auto">
          <a:xfrm>
            <a:off x="8463787" y="283234"/>
            <a:ext cx="2686018" cy="329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65458-7CAC-44B4-A2EC-2D2E6F79D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38" y="305915"/>
            <a:ext cx="2568761" cy="32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9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963262" y="3684247"/>
            <a:ext cx="2335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ISHAAQ RAYHI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41B46-1F7D-48D5-B892-468ECCC8D14D}"/>
              </a:ext>
            </a:extLst>
          </p:cNvPr>
          <p:cNvSpPr txBox="1"/>
          <p:nvPr/>
        </p:nvSpPr>
        <p:spPr>
          <a:xfrm>
            <a:off x="7671136" y="3665331"/>
            <a:ext cx="4117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DIEGO VIETES FERNANDEZ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1275673" y="3657067"/>
            <a:ext cx="2484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ADAM AMARIR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pic>
        <p:nvPicPr>
          <p:cNvPr id="8194" name="166EAACC-0A70-40B4-B2A8-CE7E7E5C9F48" descr="5de90f00-c423-4a07-ba24-690883e0f712.JPG">
            <a:extLst>
              <a:ext uri="{FF2B5EF4-FFF2-40B4-BE49-F238E27FC236}">
                <a16:creationId xmlns:a16="http://schemas.microsoft.com/office/drawing/2014/main" id="{CDD62EB6-AFC0-4843-8160-AA298A7D8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9911" b="57737"/>
          <a:stretch/>
        </p:blipFill>
        <p:spPr bwMode="auto">
          <a:xfrm>
            <a:off x="8411136" y="433824"/>
            <a:ext cx="2617018" cy="310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B504E7EB-7A85-4EC0-9D3C-D3B032E1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41" y="487512"/>
            <a:ext cx="2541116" cy="309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2C7F5658-7B2F-4A0D-85C8-1483008B8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7" r="15465" b="21326"/>
          <a:stretch/>
        </p:blipFill>
        <p:spPr bwMode="auto">
          <a:xfrm>
            <a:off x="4916151" y="490898"/>
            <a:ext cx="2436163" cy="312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1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ree, grass, person, outdoor&#10;&#10;Description automatically generated">
            <a:extLst>
              <a:ext uri="{FF2B5EF4-FFF2-40B4-BE49-F238E27FC236}">
                <a16:creationId xmlns:a16="http://schemas.microsoft.com/office/drawing/2014/main" id="{A3F72257-5673-4F98-B9DB-9CCCB793A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b="5750"/>
          <a:stretch/>
        </p:blipFill>
        <p:spPr>
          <a:xfrm rot="5400000">
            <a:off x="4506859" y="865847"/>
            <a:ext cx="3178282" cy="240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963262" y="3684247"/>
            <a:ext cx="2389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SCOTT SEVERN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7" name="6D622788-005E-43A7-911E-E5240A7F0475" descr="3ee7a9fc-cfe4-498c-99d8-c7cede215c02.JPG">
            <a:extLst>
              <a:ext uri="{FF2B5EF4-FFF2-40B4-BE49-F238E27FC236}">
                <a16:creationId xmlns:a16="http://schemas.microsoft.com/office/drawing/2014/main" id="{055F324A-5308-49A2-814E-34B1374C3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8165" r="7997" b="3261"/>
          <a:stretch/>
        </p:blipFill>
        <p:spPr bwMode="auto">
          <a:xfrm>
            <a:off x="8458580" y="478655"/>
            <a:ext cx="2328780" cy="318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41B46-1F7D-48D5-B892-468ECCC8D14D}"/>
              </a:ext>
            </a:extLst>
          </p:cNvPr>
          <p:cNvSpPr txBox="1"/>
          <p:nvPr/>
        </p:nvSpPr>
        <p:spPr>
          <a:xfrm>
            <a:off x="8458580" y="3665331"/>
            <a:ext cx="236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SAM STOFFELS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person, outdoor, female&#10;&#10;Description automatically generated">
            <a:extLst>
              <a:ext uri="{FF2B5EF4-FFF2-40B4-BE49-F238E27FC236}">
                <a16:creationId xmlns:a16="http://schemas.microsoft.com/office/drawing/2014/main" id="{3E5C500B-0DAA-4B52-8279-F62412BA0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2474" r="-872" b="29355"/>
          <a:stretch/>
        </p:blipFill>
        <p:spPr>
          <a:xfrm>
            <a:off x="1314038" y="525337"/>
            <a:ext cx="2181820" cy="31399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1213756" y="3656936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AMIN AMARIR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7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931609" y="3675849"/>
            <a:ext cx="2624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WALID FARSANE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41B46-1F7D-48D5-B892-468ECCC8D14D}"/>
              </a:ext>
            </a:extLst>
          </p:cNvPr>
          <p:cNvSpPr txBox="1"/>
          <p:nvPr/>
        </p:nvSpPr>
        <p:spPr>
          <a:xfrm>
            <a:off x="7732066" y="3670700"/>
            <a:ext cx="3854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LEANDRO CORREIA-DIAS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1448393" y="3657581"/>
            <a:ext cx="1940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WAIL RAYHI</a:t>
            </a:r>
            <a:endParaRPr lang="nl-NL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pic>
        <p:nvPicPr>
          <p:cNvPr id="18" name="59E5CF31-3915-4C7D-A2D2-405AB79A5B4F" descr="PHOTO-2022-07-02-17-49-10.jpg">
            <a:extLst>
              <a:ext uri="{FF2B5EF4-FFF2-40B4-BE49-F238E27FC236}">
                <a16:creationId xmlns:a16="http://schemas.microsoft.com/office/drawing/2014/main" id="{82EE608D-28CD-49CE-8AC4-87CED787F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0" b="5682"/>
          <a:stretch/>
        </p:blipFill>
        <p:spPr bwMode="auto">
          <a:xfrm>
            <a:off x="1316395" y="502011"/>
            <a:ext cx="2181820" cy="314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person in a striped shirt&#10;&#10;Description automatically generated with low confidence">
            <a:extLst>
              <a:ext uri="{FF2B5EF4-FFF2-40B4-BE49-F238E27FC236}">
                <a16:creationId xmlns:a16="http://schemas.microsoft.com/office/drawing/2014/main" id="{8C0CF17A-A72D-49F6-B95A-60DD79D109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1272" b="8004"/>
          <a:stretch/>
        </p:blipFill>
        <p:spPr>
          <a:xfrm rot="5400000">
            <a:off x="4554743" y="847034"/>
            <a:ext cx="3142782" cy="2389050"/>
          </a:xfrm>
          <a:prstGeom prst="rect">
            <a:avLst/>
          </a:prstGeom>
        </p:spPr>
      </p:pic>
      <p:pic>
        <p:nvPicPr>
          <p:cNvPr id="1026" name="20100CE0-6DB5-4CAA-B40F-DC0B8D1B6B37" descr="283f93ef-74a4-4db2-91a2-baf591bd3b51.JPG">
            <a:extLst>
              <a:ext uri="{FF2B5EF4-FFF2-40B4-BE49-F238E27FC236}">
                <a16:creationId xmlns:a16="http://schemas.microsoft.com/office/drawing/2014/main" id="{7B3D1DA2-BCB9-437E-9DAB-267C2FA32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8" t="20294" r="9141" b="24981"/>
          <a:stretch/>
        </p:blipFill>
        <p:spPr bwMode="auto">
          <a:xfrm>
            <a:off x="8122262" y="490114"/>
            <a:ext cx="2632157" cy="31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1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8" y="-5627"/>
            <a:ext cx="12282659" cy="68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698572" y="3681391"/>
            <a:ext cx="300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FLORIAN STEFFENS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41B46-1F7D-48D5-B892-468ECCC8D14D}"/>
              </a:ext>
            </a:extLst>
          </p:cNvPr>
          <p:cNvSpPr txBox="1"/>
          <p:nvPr/>
        </p:nvSpPr>
        <p:spPr>
          <a:xfrm>
            <a:off x="8998775" y="3629676"/>
            <a:ext cx="158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OTIS DIJK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979085" y="3711497"/>
            <a:ext cx="3016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LOTFI HAMAZAOUI</a:t>
            </a:r>
            <a:endParaRPr lang="nl-NL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pic>
        <p:nvPicPr>
          <p:cNvPr id="2051" name="CC926473-E321-4067-A917-637E1C3355AF" descr="c29d37b9-49a5-490e-8adc-458a8b9db567.JPG">
            <a:extLst>
              <a:ext uri="{FF2B5EF4-FFF2-40B4-BE49-F238E27FC236}">
                <a16:creationId xmlns:a16="http://schemas.microsoft.com/office/drawing/2014/main" id="{935DE4A6-9FA7-485E-B5E5-32D63657A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29948"/>
          <a:stretch/>
        </p:blipFill>
        <p:spPr bwMode="auto">
          <a:xfrm>
            <a:off x="4922825" y="481408"/>
            <a:ext cx="2510734" cy="31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129C8A10-4662-431A-A65F-BB694976D02E" descr="0c527e83-6ed2-4129-8c1a-f193c694de1a.JPG">
            <a:extLst>
              <a:ext uri="{FF2B5EF4-FFF2-40B4-BE49-F238E27FC236}">
                <a16:creationId xmlns:a16="http://schemas.microsoft.com/office/drawing/2014/main" id="{33D4DB7F-1DEA-4A56-9F40-5E8553487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372" r="11700" b="-372"/>
          <a:stretch/>
        </p:blipFill>
        <p:spPr bwMode="auto">
          <a:xfrm>
            <a:off x="8513917" y="483739"/>
            <a:ext cx="2510735" cy="31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BC68C3B2-BE92-4A90-8ED8-C681D343F3FA" descr="84c3e72a-20a5-4379-a1da-2084ab7fba29.JPG">
            <a:extLst>
              <a:ext uri="{FF2B5EF4-FFF2-40B4-BE49-F238E27FC236}">
                <a16:creationId xmlns:a16="http://schemas.microsoft.com/office/drawing/2014/main" id="{4787DA19-74F3-42EB-AAF4-6B2EE3AE1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21937" r="19021" b="38137"/>
          <a:stretch/>
        </p:blipFill>
        <p:spPr bwMode="auto">
          <a:xfrm>
            <a:off x="1147134" y="560987"/>
            <a:ext cx="2611140" cy="309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" y="271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698572" y="3681391"/>
            <a:ext cx="298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JANE WILLBRANDS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41B46-1F7D-48D5-B892-468ECCC8D14D}"/>
              </a:ext>
            </a:extLst>
          </p:cNvPr>
          <p:cNvSpPr txBox="1"/>
          <p:nvPr/>
        </p:nvSpPr>
        <p:spPr>
          <a:xfrm>
            <a:off x="8447593" y="3670700"/>
            <a:ext cx="3044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JONAS van MIERLO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683263" y="3683565"/>
            <a:ext cx="3421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MONSIF HAMAZAOUI</a:t>
            </a:r>
            <a:endParaRPr lang="nl-NL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pic>
        <p:nvPicPr>
          <p:cNvPr id="2050" name="41AD0866-D917-4DD7-9C0C-8799A002F037" descr="a1904125-c092-4f0c-9636-0ef84d21b7b9.JPG">
            <a:extLst>
              <a:ext uri="{FF2B5EF4-FFF2-40B4-BE49-F238E27FC236}">
                <a16:creationId xmlns:a16="http://schemas.microsoft.com/office/drawing/2014/main" id="{59CF44C5-84A1-4492-B5BC-89ED59E2A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" t="18680" r="8293" b="20475"/>
          <a:stretch/>
        </p:blipFill>
        <p:spPr bwMode="auto">
          <a:xfrm>
            <a:off x="1320847" y="510693"/>
            <a:ext cx="2305931" cy="310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C9712941-A2CE-4783-BBAD-CBD9313C3118" descr="b6020d0d-f7af-4d78-b2d3-dfc4d7142955.JPG">
            <a:extLst>
              <a:ext uri="{FF2B5EF4-FFF2-40B4-BE49-F238E27FC236}">
                <a16:creationId xmlns:a16="http://schemas.microsoft.com/office/drawing/2014/main" id="{81E335ED-4312-4A0F-8A55-F7EA6A8BA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22492" b="28551"/>
          <a:stretch/>
        </p:blipFill>
        <p:spPr bwMode="auto">
          <a:xfrm>
            <a:off x="4861389" y="485963"/>
            <a:ext cx="2469222" cy="309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401DC709-907C-49E8-B675-1DBE358C3E9D" descr="9dbe3132-4d88-442a-9e33-7a923ca70f43.JPG">
            <a:extLst>
              <a:ext uri="{FF2B5EF4-FFF2-40B4-BE49-F238E27FC236}">
                <a16:creationId xmlns:a16="http://schemas.microsoft.com/office/drawing/2014/main" id="{902293E7-9232-4398-A9AE-25DD0FAAD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b="25818"/>
          <a:stretch/>
        </p:blipFill>
        <p:spPr bwMode="auto">
          <a:xfrm>
            <a:off x="8565222" y="494516"/>
            <a:ext cx="2678584" cy="309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" y="271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682311" y="3648015"/>
            <a:ext cx="2827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PRESTON ILBRINK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1096247" y="3678196"/>
            <a:ext cx="2648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JESSE DIJKMANS</a:t>
            </a:r>
            <a:endParaRPr lang="nl-NL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3DF79E-D9E1-4A9A-B5B1-29BC745F9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 r="7134"/>
          <a:stretch/>
        </p:blipFill>
        <p:spPr bwMode="auto">
          <a:xfrm>
            <a:off x="1309831" y="465714"/>
            <a:ext cx="2286125" cy="308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39A9864-C4D6-4E10-A1C3-B2E7FA61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199" y="395634"/>
            <a:ext cx="2305970" cy="308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F7927FA-92A0-4BCB-9F72-2ECB7293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45" y="365125"/>
            <a:ext cx="2387584" cy="31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D91150-FF8D-446C-BDC8-1877A0A77AF5}"/>
              </a:ext>
            </a:extLst>
          </p:cNvPr>
          <p:cNvSpPr txBox="1"/>
          <p:nvPr/>
        </p:nvSpPr>
        <p:spPr>
          <a:xfrm>
            <a:off x="8370035" y="3611565"/>
            <a:ext cx="247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JUSTIN ILBRINK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" y="271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5062453" y="3648015"/>
            <a:ext cx="2091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cs typeface="Arial" panose="020B0604020202020204" pitchFamily="34" charset="0"/>
              </a:rPr>
              <a:t>ÖMER DASCI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1096247" y="3678196"/>
            <a:ext cx="250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JUUL COLLARIS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1D91150-FF8D-446C-BDC8-1877A0A77AF5}"/>
              </a:ext>
            </a:extLst>
          </p:cNvPr>
          <p:cNvSpPr txBox="1"/>
          <p:nvPr/>
        </p:nvSpPr>
        <p:spPr>
          <a:xfrm>
            <a:off x="8513872" y="3611565"/>
            <a:ext cx="2257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AMISH BIHAG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D1745BF-57F3-4C7A-B9F8-30CD51FE6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6020" r="4091" b="12929"/>
          <a:stretch/>
        </p:blipFill>
        <p:spPr bwMode="auto">
          <a:xfrm>
            <a:off x="1093874" y="395896"/>
            <a:ext cx="2597295" cy="314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79C3FAA8-55AF-4330-AF00-76F31404D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10674" r="4236" b="6562"/>
          <a:stretch/>
        </p:blipFill>
        <p:spPr bwMode="auto">
          <a:xfrm>
            <a:off x="4931183" y="403422"/>
            <a:ext cx="2405001" cy="31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2482240-D5B2-4EE5-8C41-E1E2E7C7E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" b="23191"/>
          <a:stretch/>
        </p:blipFill>
        <p:spPr bwMode="auto">
          <a:xfrm>
            <a:off x="8370035" y="403422"/>
            <a:ext cx="2527717" cy="31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6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1D1B-B169-45FE-81D7-73F58204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B7C5-EB3F-4227-BA9A-495FD75B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4" descr="2021-2022 UEFA Champions League (TV Series 2021–2022) - IMDb">
            <a:extLst>
              <a:ext uri="{FF2B5EF4-FFF2-40B4-BE49-F238E27FC236}">
                <a16:creationId xmlns:a16="http://schemas.microsoft.com/office/drawing/2014/main" id="{E33A8B83-CC16-4316-AB54-E25A972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928BE-0932-45EC-A0BB-1B5A07B51B47}"/>
              </a:ext>
            </a:extLst>
          </p:cNvPr>
          <p:cNvSpPr txBox="1"/>
          <p:nvPr/>
        </p:nvSpPr>
        <p:spPr>
          <a:xfrm>
            <a:off x="4123435" y="3665331"/>
            <a:ext cx="3949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cs typeface="Arial" panose="020B0604020202020204" pitchFamily="34" charset="0"/>
              </a:rPr>
              <a:t>BLUESHON MAGDALENA 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57CB2F-26FF-4E75-B8A9-6E68464AB7B6}"/>
              </a:ext>
            </a:extLst>
          </p:cNvPr>
          <p:cNvGrpSpPr/>
          <p:nvPr/>
        </p:nvGrpSpPr>
        <p:grpSpPr>
          <a:xfrm>
            <a:off x="838200" y="4513061"/>
            <a:ext cx="1386434" cy="1790305"/>
            <a:chOff x="654764" y="2602085"/>
            <a:chExt cx="2611780" cy="3195677"/>
          </a:xfrm>
        </p:grpSpPr>
        <p:pic>
          <p:nvPicPr>
            <p:cNvPr id="9" name="Picture 4" descr="UEFA Champions League RESPECT Badge">
              <a:extLst>
                <a:ext uri="{FF2B5EF4-FFF2-40B4-BE49-F238E27FC236}">
                  <a16:creationId xmlns:a16="http://schemas.microsoft.com/office/drawing/2014/main" id="{DD3899E7-5A80-41F2-AB27-1FF938BE9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, icon&#10;&#10;Description automatically generated">
              <a:extLst>
                <a:ext uri="{FF2B5EF4-FFF2-40B4-BE49-F238E27FC236}">
                  <a16:creationId xmlns:a16="http://schemas.microsoft.com/office/drawing/2014/main" id="{01D29D4F-A117-483A-865A-230AE630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C14A4-C9AA-4DDF-9955-5137B0F08AF6}"/>
              </a:ext>
            </a:extLst>
          </p:cNvPr>
          <p:cNvSpPr txBox="1"/>
          <p:nvPr/>
        </p:nvSpPr>
        <p:spPr>
          <a:xfrm>
            <a:off x="2972781" y="4323488"/>
            <a:ext cx="6281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Internationaal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Oudejaarsdag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JO10 </a:t>
            </a:r>
            <a:r>
              <a:rPr lang="en-US" sz="4000" b="1" dirty="0" err="1">
                <a:solidFill>
                  <a:schemeClr val="bg1"/>
                </a:solidFill>
              </a:rPr>
              <a:t>Zaalvoetbal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Toernooi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WELCOMES</a:t>
            </a:r>
            <a:endParaRPr lang="en-NL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63AEE-2D0E-43F8-8CFE-8CDAC5F2ECC2}"/>
              </a:ext>
            </a:extLst>
          </p:cNvPr>
          <p:cNvSpPr txBox="1"/>
          <p:nvPr/>
        </p:nvSpPr>
        <p:spPr>
          <a:xfrm>
            <a:off x="915187" y="3681387"/>
            <a:ext cx="247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POYRAZ OKSUZ</a:t>
            </a:r>
            <a:endParaRPr lang="nl-NL" sz="28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93AF6-D12F-4F7C-A182-D006CC83EDCD}"/>
              </a:ext>
            </a:extLst>
          </p:cNvPr>
          <p:cNvGrpSpPr/>
          <p:nvPr/>
        </p:nvGrpSpPr>
        <p:grpSpPr>
          <a:xfrm>
            <a:off x="9967366" y="4511187"/>
            <a:ext cx="1386434" cy="1790305"/>
            <a:chOff x="654764" y="2602085"/>
            <a:chExt cx="2611780" cy="3195677"/>
          </a:xfrm>
        </p:grpSpPr>
        <p:pic>
          <p:nvPicPr>
            <p:cNvPr id="16" name="Picture 4" descr="UEFA Champions League RESPECT Badge">
              <a:extLst>
                <a:ext uri="{FF2B5EF4-FFF2-40B4-BE49-F238E27FC236}">
                  <a16:creationId xmlns:a16="http://schemas.microsoft.com/office/drawing/2014/main" id="{DCA3990F-F745-41E1-8D98-56DE50865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8927" r="4789" b="37931"/>
            <a:stretch/>
          </p:blipFill>
          <p:spPr bwMode="auto">
            <a:xfrm>
              <a:off x="654764" y="5132704"/>
              <a:ext cx="2611780" cy="66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D5F33AE8-F4FC-41FB-B0BB-515A5BA7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01" y="2602085"/>
              <a:ext cx="2594543" cy="25945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1D91150-FF8D-446C-BDC8-1877A0A77AF5}"/>
              </a:ext>
            </a:extLst>
          </p:cNvPr>
          <p:cNvSpPr txBox="1"/>
          <p:nvPr/>
        </p:nvSpPr>
        <p:spPr>
          <a:xfrm>
            <a:off x="8315982" y="3647982"/>
            <a:ext cx="2904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URAZ HAYTAOGLU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B924C63-7473-4703-93D6-BD5E56508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b="21218"/>
          <a:stretch/>
        </p:blipFill>
        <p:spPr bwMode="auto">
          <a:xfrm>
            <a:off x="4854644" y="449557"/>
            <a:ext cx="2482712" cy="31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1C98EEBA-1954-42F0-84B0-D5AC85860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4329" r="2931" b="38846"/>
          <a:stretch/>
        </p:blipFill>
        <p:spPr bwMode="auto">
          <a:xfrm>
            <a:off x="943486" y="450642"/>
            <a:ext cx="2630010" cy="323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D657E85-4B0A-417B-B400-5C5186EFC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 b="30564"/>
          <a:stretch/>
        </p:blipFill>
        <p:spPr bwMode="auto">
          <a:xfrm>
            <a:off x="8420843" y="431371"/>
            <a:ext cx="2613833" cy="31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167</Words>
  <Application>Microsoft Office PowerPoint</Application>
  <PresentationFormat>Widescreen</PresentationFormat>
  <Paragraphs>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Severn, John</dc:creator>
  <cp:lastModifiedBy>Severn, John</cp:lastModifiedBy>
  <cp:revision>1</cp:revision>
  <cp:lastPrinted>2022-12-29T15:54:36Z</cp:lastPrinted>
  <dcterms:created xsi:type="dcterms:W3CDTF">2022-12-22T08:45:11Z</dcterms:created>
  <dcterms:modified xsi:type="dcterms:W3CDTF">2022-12-29T17:58:14Z</dcterms:modified>
</cp:coreProperties>
</file>